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4.xml" ContentType="application/vnd.openxmlformats-officedocument.drawingml.chartshapes+xml"/>
  <Override PartName="/ppt/charts/chart30.xml" ContentType="application/vnd.openxmlformats-officedocument.drawingml.chart+xml"/>
  <Override PartName="/ppt/theme/themeOverride3.xml" ContentType="application/vnd.openxmlformats-officedocument.themeOverride+xml"/>
  <Override PartName="/ppt/drawings/drawing15.xml" ContentType="application/vnd.openxmlformats-officedocument.drawingml.chartshapes+xml"/>
  <Override PartName="/ppt/charts/chart31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0" r:id="rId1"/>
  </p:sldMasterIdLst>
  <p:notesMasterIdLst>
    <p:notesMasterId r:id="rId48"/>
  </p:notesMasterIdLst>
  <p:handoutMasterIdLst>
    <p:handoutMasterId r:id="rId49"/>
  </p:handoutMasterIdLst>
  <p:sldIdLst>
    <p:sldId id="757" r:id="rId2"/>
    <p:sldId id="1045" r:id="rId3"/>
    <p:sldId id="1038" r:id="rId4"/>
    <p:sldId id="997" r:id="rId5"/>
    <p:sldId id="993" r:id="rId6"/>
    <p:sldId id="995" r:id="rId7"/>
    <p:sldId id="996" r:id="rId8"/>
    <p:sldId id="966" r:id="rId9"/>
    <p:sldId id="1050" r:id="rId10"/>
    <p:sldId id="1058" r:id="rId11"/>
    <p:sldId id="1039" r:id="rId12"/>
    <p:sldId id="1006" r:id="rId13"/>
    <p:sldId id="1020" r:id="rId14"/>
    <p:sldId id="1054" r:id="rId15"/>
    <p:sldId id="1135" r:id="rId16"/>
    <p:sldId id="1136" r:id="rId17"/>
    <p:sldId id="1134" r:id="rId18"/>
    <p:sldId id="1133" r:id="rId19"/>
    <p:sldId id="1022" r:id="rId20"/>
    <p:sldId id="1025" r:id="rId21"/>
    <p:sldId id="1024" r:id="rId22"/>
    <p:sldId id="1026" r:id="rId23"/>
    <p:sldId id="1023" r:id="rId24"/>
    <p:sldId id="1027" r:id="rId25"/>
    <p:sldId id="1046" r:id="rId26"/>
    <p:sldId id="1124" r:id="rId27"/>
    <p:sldId id="1110" r:id="rId28"/>
    <p:sldId id="1125" r:id="rId29"/>
    <p:sldId id="1112" r:id="rId30"/>
    <p:sldId id="1113" r:id="rId31"/>
    <p:sldId id="1126" r:id="rId32"/>
    <p:sldId id="1115" r:id="rId33"/>
    <p:sldId id="1116" r:id="rId34"/>
    <p:sldId id="1117" r:id="rId35"/>
    <p:sldId id="1127" r:id="rId36"/>
    <p:sldId id="1119" r:id="rId37"/>
    <p:sldId id="1128" r:id="rId38"/>
    <p:sldId id="1121" r:id="rId39"/>
    <p:sldId id="1032" r:id="rId40"/>
    <p:sldId id="1033" r:id="rId41"/>
    <p:sldId id="1139" r:id="rId42"/>
    <p:sldId id="1131" r:id="rId43"/>
    <p:sldId id="1137" r:id="rId44"/>
    <p:sldId id="1138" r:id="rId45"/>
    <p:sldId id="1129" r:id="rId46"/>
    <p:sldId id="1130" r:id="rId47"/>
  </p:sldIdLst>
  <p:sldSz cx="9144000" cy="6858000" type="screen4x3"/>
  <p:notesSz cx="68119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969696"/>
    <a:srgbClr val="5F5F5F"/>
    <a:srgbClr val="EAAD00"/>
    <a:srgbClr val="E9B701"/>
    <a:srgbClr val="FEC80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06" autoAdjust="0"/>
    <p:restoredTop sz="94595" autoAdjust="0"/>
  </p:normalViewPr>
  <p:slideViewPr>
    <p:cSldViewPr>
      <p:cViewPr>
        <p:scale>
          <a:sx n="105" d="100"/>
          <a:sy n="105" d="100"/>
        </p:scale>
        <p:origin x="-117" y="90"/>
      </p:cViewPr>
      <p:guideLst>
        <p:guide orient="horz" pos="391"/>
        <p:guide orient="horz" pos="935"/>
        <p:guide orient="horz" pos="3974"/>
        <p:guide orient="horz" pos="1616"/>
        <p:guide pos="158"/>
        <p:guide pos="5602"/>
        <p:guide pos="1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84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ofce2008r2\Heyer\Fichiers\Conf&#233;rence%202016\21-%20Rencontre%20France-Allemagne\les_series_longues%20(2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Revue%20Id&#233;es\Article%20final\Graphiques%20EH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0.191.194.19\Heyer\Fichiers\Conf&#233;rence%202014\45-JECO\CSU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1-%20Rencontre%20France-Allemagne\balance%20courran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10.191.194.19\Heyer\Fichiers\Conf&#233;rence%202014\45-JECO\CSU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1-%20Rencontre%20France-Allemagne\Graphiques%20EH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0.191.194.19\Heyer\Fichiers\Conf&#233;rence%202016\2-ISF\EPL-timeseri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10.191.194.19\Heyer\Fichiers\Conf&#233;rence%202016\2-ISF\EPL-timeseri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ipe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ip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ipe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10.191.194.19\Heyer\Fichiers\Conf&#233;rence%202016\2-ISF\taux%20cotisation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10.191.194.19\Heyer\Fichiers\Fra-All\Post%20France-Allemagne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10.191.194.19\Heyer\Fichiers\Fra-All\Post%20France-Allemagn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ofce2008r2\Heyer\Fichiers\Revue%20Id&#233;es\Article%20final\Graphiques%20E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Graphiques%20E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Tableaux%20et%20graphiqu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Tableaux%20et%20graphiqu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Tableaux%20et%20graphiqu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ce2008r2\Heyer\Fichiers\Conf&#233;rence%202016\22-%20Rencontre%20France-Allemagne\Tableaux%20et%20graphiq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13102704021706E-2"/>
          <c:y val="2.3175162626520623E-2"/>
          <c:w val="0.9401665064238881"/>
          <c:h val="0.92453255045128468"/>
        </c:manualLayout>
      </c:layout>
      <c:lineChart>
        <c:grouping val="standard"/>
        <c:varyColors val="0"/>
        <c:ser>
          <c:idx val="1"/>
          <c:order val="0"/>
          <c:tx>
            <c:strRef>
              <c:f>'Feuil G1'!$C$1</c:f>
              <c:strCache>
                <c:ptCount val="1"/>
                <c:pt idx="0">
                  <c:v>France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G1'!$C$14:$C$30</c:f>
              <c:numCache>
                <c:formatCode>General</c:formatCode>
                <c:ptCount val="17"/>
                <c:pt idx="0">
                  <c:v>8.66</c:v>
                </c:pt>
                <c:pt idx="1">
                  <c:v>9.66</c:v>
                </c:pt>
                <c:pt idx="2">
                  <c:v>10.26</c:v>
                </c:pt>
                <c:pt idx="3">
                  <c:v>9.65</c:v>
                </c:pt>
                <c:pt idx="4">
                  <c:v>10.15</c:v>
                </c:pt>
                <c:pt idx="5">
                  <c:v>10.29</c:v>
                </c:pt>
                <c:pt idx="6">
                  <c:v>9.8699999999999992</c:v>
                </c:pt>
                <c:pt idx="7">
                  <c:v>9.57</c:v>
                </c:pt>
                <c:pt idx="8">
                  <c:v>8.16</c:v>
                </c:pt>
                <c:pt idx="9">
                  <c:v>7.41</c:v>
                </c:pt>
                <c:pt idx="10">
                  <c:v>7.54</c:v>
                </c:pt>
                <c:pt idx="11">
                  <c:v>8.14</c:v>
                </c:pt>
                <c:pt idx="12">
                  <c:v>8.49</c:v>
                </c:pt>
                <c:pt idx="13">
                  <c:v>8.51</c:v>
                </c:pt>
                <c:pt idx="14">
                  <c:v>8.4700000000000006</c:v>
                </c:pt>
                <c:pt idx="15">
                  <c:v>7.67</c:v>
                </c:pt>
                <c:pt idx="16">
                  <c:v>7.07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91008"/>
        <c:axId val="204500992"/>
      </c:lineChart>
      <c:lineChart>
        <c:grouping val="standard"/>
        <c:varyColors val="0"/>
        <c:ser>
          <c:idx val="2"/>
          <c:order val="1"/>
          <c:tx>
            <c:strRef>
              <c:f>'Feuil G1'!$K$1</c:f>
              <c:strCache>
                <c:ptCount val="1"/>
                <c:pt idx="0">
                  <c:v>Euro area</c:v>
                </c:pt>
              </c:strCache>
            </c:strRef>
          </c:tx>
          <c:spPr>
            <a:ln w="34925">
              <a:solidFill>
                <a:schemeClr val="accent2">
                  <a:lumMod val="40000"/>
                  <a:lumOff val="60000"/>
                  <a:alpha val="0"/>
                </a:schemeClr>
              </a:solidFill>
            </a:ln>
          </c:spPr>
          <c:marker>
            <c:symbol val="none"/>
          </c:marker>
          <c:val>
            <c:numRef>
              <c:f>'Feuil G1'!$K$14:$K$30</c:f>
              <c:numCache>
                <c:formatCode>General</c:formatCode>
                <c:ptCount val="17"/>
                <c:pt idx="0">
                  <c:v>8.2899999999999991</c:v>
                </c:pt>
                <c:pt idx="1">
                  <c:v>9.8000000000000007</c:v>
                </c:pt>
                <c:pt idx="2">
                  <c:v>10.69</c:v>
                </c:pt>
                <c:pt idx="3">
                  <c:v>10.52</c:v>
                </c:pt>
                <c:pt idx="4">
                  <c:v>10.61</c:v>
                </c:pt>
                <c:pt idx="5">
                  <c:v>10.57</c:v>
                </c:pt>
                <c:pt idx="6">
                  <c:v>10.08</c:v>
                </c:pt>
                <c:pt idx="7">
                  <c:v>9.35</c:v>
                </c:pt>
                <c:pt idx="8">
                  <c:v>8.5</c:v>
                </c:pt>
                <c:pt idx="9">
                  <c:v>8.01</c:v>
                </c:pt>
                <c:pt idx="10">
                  <c:v>8.3800000000000008</c:v>
                </c:pt>
                <c:pt idx="11">
                  <c:v>8.89</c:v>
                </c:pt>
                <c:pt idx="12">
                  <c:v>9.11</c:v>
                </c:pt>
                <c:pt idx="13">
                  <c:v>8.98</c:v>
                </c:pt>
                <c:pt idx="14">
                  <c:v>8.3000000000000007</c:v>
                </c:pt>
                <c:pt idx="15">
                  <c:v>7.46</c:v>
                </c:pt>
                <c:pt idx="1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04064"/>
        <c:axId val="204502528"/>
      </c:lineChart>
      <c:catAx>
        <c:axId val="204491008"/>
        <c:scaling>
          <c:orientation val="minMax"/>
        </c:scaling>
        <c:delete val="0"/>
        <c:axPos val="b"/>
        <c:majorTickMark val="in"/>
        <c:minorTickMark val="none"/>
        <c:tickLblPos val="nextTo"/>
        <c:crossAx val="204500992"/>
        <c:crosses val="autoZero"/>
        <c:auto val="1"/>
        <c:lblAlgn val="ctr"/>
        <c:lblOffset val="100"/>
        <c:noMultiLvlLbl val="0"/>
      </c:catAx>
      <c:valAx>
        <c:axId val="204500992"/>
        <c:scaling>
          <c:orientation val="minMax"/>
          <c:max val="11"/>
          <c:min val="3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4491008"/>
        <c:crosses val="autoZero"/>
        <c:crossBetween val="between"/>
      </c:valAx>
      <c:valAx>
        <c:axId val="204502528"/>
        <c:scaling>
          <c:orientation val="minMax"/>
          <c:max val="11"/>
          <c:min val="3"/>
        </c:scaling>
        <c:delete val="0"/>
        <c:axPos val="r"/>
        <c:numFmt formatCode="General" sourceLinked="1"/>
        <c:majorTickMark val="in"/>
        <c:minorTickMark val="none"/>
        <c:tickLblPos val="nextTo"/>
        <c:crossAx val="204504064"/>
        <c:crosses val="max"/>
        <c:crossBetween val="between"/>
        <c:majorUnit val="1"/>
      </c:valAx>
      <c:catAx>
        <c:axId val="20450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20450252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4.7997760037942747E-2"/>
          <c:y val="0.83563520247408607"/>
          <c:w val="0.44674589283099386"/>
          <c:h val="0.1142677097642971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95075606237534E-2"/>
          <c:y val="3.3612055910190772E-2"/>
          <c:w val="0.92028007688216529"/>
          <c:h val="0.9536496747469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Feuil7!$A$4</c:f>
              <c:strCache>
                <c:ptCount val="1"/>
                <c:pt idx="0">
                  <c:v>European Commission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Feuil7!$B$3:$C$3</c:f>
              <c:strCache>
                <c:ptCount val="2"/>
                <c:pt idx="0">
                  <c:v>Output gap </c:v>
                </c:pt>
                <c:pt idx="1">
                  <c:v>Potential Growth</c:v>
                </c:pt>
              </c:strCache>
            </c:strRef>
          </c:cat>
          <c:val>
            <c:numRef>
              <c:f>Feuil7!$B$4:$C$4</c:f>
              <c:numCache>
                <c:formatCode>General</c:formatCode>
                <c:ptCount val="2"/>
                <c:pt idx="0">
                  <c:v>-1.8</c:v>
                </c:pt>
                <c:pt idx="1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Feuil7!$A$5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Feuil7!$B$3:$C$3</c:f>
              <c:strCache>
                <c:ptCount val="2"/>
                <c:pt idx="0">
                  <c:v>Output gap </c:v>
                </c:pt>
                <c:pt idx="1">
                  <c:v>Potential Growth</c:v>
                </c:pt>
              </c:strCache>
            </c:strRef>
          </c:cat>
          <c:val>
            <c:numRef>
              <c:f>Feuil7!$B$5:$C$5</c:f>
              <c:numCache>
                <c:formatCode>General</c:formatCode>
                <c:ptCount val="2"/>
                <c:pt idx="0">
                  <c:v>-2.1</c:v>
                </c:pt>
                <c:pt idx="1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Feuil7!$A$6</c:f>
              <c:strCache>
                <c:ptCount val="1"/>
                <c:pt idx="0">
                  <c:v>IMF</c:v>
                </c:pt>
              </c:strCache>
            </c:strRef>
          </c:tx>
          <c:invertIfNegative val="0"/>
          <c:cat>
            <c:strRef>
              <c:f>Feuil7!$B$3:$C$3</c:f>
              <c:strCache>
                <c:ptCount val="2"/>
                <c:pt idx="0">
                  <c:v>Output gap </c:v>
                </c:pt>
                <c:pt idx="1">
                  <c:v>Potential Growth</c:v>
                </c:pt>
              </c:strCache>
            </c:strRef>
          </c:cat>
          <c:val>
            <c:numRef>
              <c:f>Feuil7!$B$6:$C$6</c:f>
              <c:numCache>
                <c:formatCode>General</c:formatCode>
                <c:ptCount val="2"/>
                <c:pt idx="0">
                  <c:v>-2.4</c:v>
                </c:pt>
                <c:pt idx="1">
                  <c:v>1.2</c:v>
                </c:pt>
              </c:numCache>
            </c:numRef>
          </c:val>
        </c:ser>
        <c:ser>
          <c:idx val="3"/>
          <c:order val="3"/>
          <c:tx>
            <c:strRef>
              <c:f>Feuil7!$A$7</c:f>
              <c:strCache>
                <c:ptCount val="1"/>
                <c:pt idx="0">
                  <c:v>OFCE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Feuil7!$B$3:$C$3</c:f>
              <c:strCache>
                <c:ptCount val="2"/>
                <c:pt idx="0">
                  <c:v>Output gap </c:v>
                </c:pt>
                <c:pt idx="1">
                  <c:v>Potential Growth</c:v>
                </c:pt>
              </c:strCache>
            </c:strRef>
          </c:cat>
          <c:val>
            <c:numRef>
              <c:f>Feuil7!$B$7:$C$7</c:f>
              <c:numCache>
                <c:formatCode>General</c:formatCode>
                <c:ptCount val="2"/>
                <c:pt idx="0">
                  <c:v>-3.1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34464"/>
        <c:axId val="205140352"/>
      </c:barChart>
      <c:catAx>
        <c:axId val="20513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205140352"/>
        <c:crosses val="autoZero"/>
        <c:auto val="1"/>
        <c:lblAlgn val="ctr"/>
        <c:lblOffset val="100"/>
        <c:noMultiLvlLbl val="0"/>
      </c:catAx>
      <c:valAx>
        <c:axId val="205140352"/>
        <c:scaling>
          <c:orientation val="minMax"/>
          <c:max val="1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crossAx val="205134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6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5.0733271813853738E-2"/>
          <c:y val="0.91921696673967557"/>
          <c:w val="0.89470685452447429"/>
          <c:h val="5.7051510259548278E-2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264569849096843E-2"/>
          <c:y val="2.3175162626520623E-2"/>
          <c:w val="0.92848231615685406"/>
          <c:h val="0.95364967474695872"/>
        </c:manualLayout>
      </c:layout>
      <c:lineChart>
        <c:grouping val="standard"/>
        <c:varyColors val="0"/>
        <c:ser>
          <c:idx val="0"/>
          <c:order val="0"/>
          <c:tx>
            <c:strRef>
              <c:f>'2008'!$S$55</c:f>
              <c:strCache>
                <c:ptCount val="1"/>
                <c:pt idx="0">
                  <c:v>Etats-Unis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'2008'!$S$56:$S$88</c:f>
              <c:numCache>
                <c:formatCode>0.0</c:formatCode>
                <c:ptCount val="33"/>
                <c:pt idx="0">
                  <c:v>100</c:v>
                </c:pt>
                <c:pt idx="1">
                  <c:v>100.49632291211928</c:v>
                </c:pt>
                <c:pt idx="2">
                  <c:v>100.01410389872059</c:v>
                </c:pt>
                <c:pt idx="3">
                  <c:v>97.901205547533507</c:v>
                </c:pt>
                <c:pt idx="4">
                  <c:v>96.544544813459154</c:v>
                </c:pt>
                <c:pt idx="5">
                  <c:v>96.41425165385003</c:v>
                </c:pt>
                <c:pt idx="6">
                  <c:v>96.729238725276204</c:v>
                </c:pt>
                <c:pt idx="7">
                  <c:v>97.665468954632459</c:v>
                </c:pt>
                <c:pt idx="8">
                  <c:v>98.087914302024913</c:v>
                </c:pt>
                <c:pt idx="9">
                  <c:v>99.03556197320259</c:v>
                </c:pt>
                <c:pt idx="10">
                  <c:v>99.704489741092715</c:v>
                </c:pt>
                <c:pt idx="11">
                  <c:v>100.33244904127069</c:v>
                </c:pt>
                <c:pt idx="12">
                  <c:v>99.944927633567275</c:v>
                </c:pt>
                <c:pt idx="13">
                  <c:v>100.67228583901407</c:v>
                </c:pt>
                <c:pt idx="14">
                  <c:v>100.88384431982269</c:v>
                </c:pt>
                <c:pt idx="15">
                  <c:v>102.02021558816614</c:v>
                </c:pt>
                <c:pt idx="16">
                  <c:v>102.69653111252894</c:v>
                </c:pt>
                <c:pt idx="17">
                  <c:v>103.17606366902849</c:v>
                </c:pt>
                <c:pt idx="18">
                  <c:v>103.29964068638971</c:v>
                </c:pt>
                <c:pt idx="19">
                  <c:v>103.32314718425734</c:v>
                </c:pt>
                <c:pt idx="20">
                  <c:v>103.81275395412874</c:v>
                </c:pt>
                <c:pt idx="21">
                  <c:v>104.10154807078813</c:v>
                </c:pt>
                <c:pt idx="22">
                  <c:v>104.86853151549748</c:v>
                </c:pt>
                <c:pt idx="23">
                  <c:v>105.85647604016252</c:v>
                </c:pt>
                <c:pt idx="24">
                  <c:v>105.61066523388963</c:v>
                </c:pt>
                <c:pt idx="25">
                  <c:v>106.7967359548675</c:v>
                </c:pt>
                <c:pt idx="26">
                  <c:v>107.92034655293996</c:v>
                </c:pt>
                <c:pt idx="27">
                  <c:v>108.47509990261591</c:v>
                </c:pt>
                <c:pt idx="28">
                  <c:v>108.64904798683632</c:v>
                </c:pt>
                <c:pt idx="29">
                  <c:v>109.69878102018197</c:v>
                </c:pt>
                <c:pt idx="30">
                  <c:v>110.23875885691254</c:v>
                </c:pt>
                <c:pt idx="31">
                  <c:v>110.61889250814328</c:v>
                </c:pt>
                <c:pt idx="32">
                  <c:v>110.85059941569558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'2008'!$T$55</c:f>
              <c:strCache>
                <c:ptCount val="1"/>
                <c:pt idx="0">
                  <c:v>Zone Euro</c:v>
                </c:pt>
              </c:strCache>
            </c:strRef>
          </c:tx>
          <c:spPr>
            <a:ln w="38100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'2008'!$T$56:$T$88</c:f>
              <c:numCache>
                <c:formatCode>0.0</c:formatCode>
                <c:ptCount val="33"/>
                <c:pt idx="0">
                  <c:v>100</c:v>
                </c:pt>
                <c:pt idx="1">
                  <c:v>99.652024730521475</c:v>
                </c:pt>
                <c:pt idx="2">
                  <c:v>99.105784481921475</c:v>
                </c:pt>
                <c:pt idx="3">
                  <c:v>97.33920305570841</c:v>
                </c:pt>
                <c:pt idx="4">
                  <c:v>94.461123879195938</c:v>
                </c:pt>
                <c:pt idx="5">
                  <c:v>94.242627779755935</c:v>
                </c:pt>
                <c:pt idx="6">
                  <c:v>94.521007995338763</c:v>
                </c:pt>
                <c:pt idx="7">
                  <c:v>95.021930534425266</c:v>
                </c:pt>
                <c:pt idx="8">
                  <c:v>95.415628135823638</c:v>
                </c:pt>
                <c:pt idx="9">
                  <c:v>96.327242417376098</c:v>
                </c:pt>
                <c:pt idx="10">
                  <c:v>96.766662350694332</c:v>
                </c:pt>
                <c:pt idx="11">
                  <c:v>97.279318939565584</c:v>
                </c:pt>
                <c:pt idx="12">
                  <c:v>98.116482698345891</c:v>
                </c:pt>
                <c:pt idx="13">
                  <c:v>98.111627229469462</c:v>
                </c:pt>
                <c:pt idx="14">
                  <c:v>98.10272553652932</c:v>
                </c:pt>
                <c:pt idx="15">
                  <c:v>97.792784773249593</c:v>
                </c:pt>
                <c:pt idx="16">
                  <c:v>97.639837503641601</c:v>
                </c:pt>
                <c:pt idx="17">
                  <c:v>97.315330333732561</c:v>
                </c:pt>
                <c:pt idx="18">
                  <c:v>97.188683520538632</c:v>
                </c:pt>
                <c:pt idx="19">
                  <c:v>96.750882076845883</c:v>
                </c:pt>
                <c:pt idx="20">
                  <c:v>96.51134561227461</c:v>
                </c:pt>
                <c:pt idx="21">
                  <c:v>96.900996989609283</c:v>
                </c:pt>
                <c:pt idx="22">
                  <c:v>97.169261645032847</c:v>
                </c:pt>
                <c:pt idx="23">
                  <c:v>97.356197196775952</c:v>
                </c:pt>
                <c:pt idx="24">
                  <c:v>97.579144142686033</c:v>
                </c:pt>
                <c:pt idx="25">
                  <c:v>97.632149677920552</c:v>
                </c:pt>
                <c:pt idx="26">
                  <c:v>97.930356391415515</c:v>
                </c:pt>
                <c:pt idx="27">
                  <c:v>98.281568640144997</c:v>
                </c:pt>
                <c:pt idx="28">
                  <c:v>98.842779917780717</c:v>
                </c:pt>
                <c:pt idx="29">
                  <c:v>99.223934224581612</c:v>
                </c:pt>
                <c:pt idx="30">
                  <c:v>99.523354805295682</c:v>
                </c:pt>
                <c:pt idx="31">
                  <c:v>99.83491405820088</c:v>
                </c:pt>
                <c:pt idx="32">
                  <c:v>100.35404460557407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'2008'!$U$55</c:f>
              <c:strCache>
                <c:ptCount val="1"/>
                <c:pt idx="0">
                  <c:v>UK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'2008'!$U$56:$U$88</c:f>
              <c:numCache>
                <c:formatCode>0.0</c:formatCode>
                <c:ptCount val="33"/>
                <c:pt idx="0">
                  <c:v>100</c:v>
                </c:pt>
                <c:pt idx="1">
                  <c:v>99.443394841636248</c:v>
                </c:pt>
                <c:pt idx="2">
                  <c:v>97.770501583874307</c:v>
                </c:pt>
                <c:pt idx="3">
                  <c:v>95.567756201732081</c:v>
                </c:pt>
                <c:pt idx="4">
                  <c:v>94.067929031066669</c:v>
                </c:pt>
                <c:pt idx="5">
                  <c:v>93.87568599040678</c:v>
                </c:pt>
                <c:pt idx="6">
                  <c:v>94.020341775927946</c:v>
                </c:pt>
                <c:pt idx="7">
                  <c:v>94.35250555184642</c:v>
                </c:pt>
                <c:pt idx="8">
                  <c:v>94.701242003683845</c:v>
                </c:pt>
                <c:pt idx="9">
                  <c:v>95.462638085903251</c:v>
                </c:pt>
                <c:pt idx="10">
                  <c:v>95.928803784252139</c:v>
                </c:pt>
                <c:pt idx="11">
                  <c:v>96.019716749293266</c:v>
                </c:pt>
                <c:pt idx="12">
                  <c:v>96.737313616584004</c:v>
                </c:pt>
                <c:pt idx="13">
                  <c:v>97.067109867371201</c:v>
                </c:pt>
                <c:pt idx="14">
                  <c:v>97.847919655667098</c:v>
                </c:pt>
                <c:pt idx="15">
                  <c:v>97.996836986424569</c:v>
                </c:pt>
                <c:pt idx="16">
                  <c:v>98.213228783423503</c:v>
                </c:pt>
                <c:pt idx="17">
                  <c:v>98.038978933761356</c:v>
                </c:pt>
                <c:pt idx="18">
                  <c:v>99.022922378321013</c:v>
                </c:pt>
                <c:pt idx="19">
                  <c:v>98.96823254778846</c:v>
                </c:pt>
                <c:pt idx="20">
                  <c:v>99.620485721455893</c:v>
                </c:pt>
                <c:pt idx="21">
                  <c:v>100.2130772618151</c:v>
                </c:pt>
                <c:pt idx="22">
                  <c:v>101.13996335071093</c:v>
                </c:pt>
                <c:pt idx="23">
                  <c:v>101.78511394898453</c:v>
                </c:pt>
                <c:pt idx="24">
                  <c:v>102.43334232992879</c:v>
                </c:pt>
                <c:pt idx="25">
                  <c:v>103.25440004545644</c:v>
                </c:pt>
                <c:pt idx="26">
                  <c:v>103.93080197546291</c:v>
                </c:pt>
                <c:pt idx="27">
                  <c:v>104.6301688992428</c:v>
                </c:pt>
                <c:pt idx="28">
                  <c:v>105.10793547073497</c:v>
                </c:pt>
                <c:pt idx="29">
                  <c:v>105.7398279282734</c:v>
                </c:pt>
                <c:pt idx="30">
                  <c:v>106.21262269698987</c:v>
                </c:pt>
                <c:pt idx="31">
                  <c:v>106.83693907410822</c:v>
                </c:pt>
                <c:pt idx="32">
                  <c:v>107.22189866045422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'2008'!$W$55</c:f>
              <c:strCache>
                <c:ptCount val="1"/>
                <c:pt idx="0">
                  <c:v>Allemagne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'2008'!$W$56:$W$88</c:f>
              <c:numCache>
                <c:formatCode>0.0</c:formatCode>
                <c:ptCount val="33"/>
                <c:pt idx="0">
                  <c:v>100</c:v>
                </c:pt>
                <c:pt idx="1">
                  <c:v>99.736953498216124</c:v>
                </c:pt>
                <c:pt idx="2">
                  <c:v>99.366571929612391</c:v>
                </c:pt>
                <c:pt idx="3">
                  <c:v>97.416399588800886</c:v>
                </c:pt>
                <c:pt idx="4">
                  <c:v>93.076132309366884</c:v>
                </c:pt>
                <c:pt idx="5">
                  <c:v>93.144161577069625</c:v>
                </c:pt>
                <c:pt idx="6">
                  <c:v>93.691419241700459</c:v>
                </c:pt>
                <c:pt idx="7">
                  <c:v>94.539517445727796</c:v>
                </c:pt>
                <c:pt idx="8">
                  <c:v>95.277257059926256</c:v>
                </c:pt>
                <c:pt idx="9">
                  <c:v>97.2092882626837</c:v>
                </c:pt>
                <c:pt idx="10">
                  <c:v>97.978774868476776</c:v>
                </c:pt>
                <c:pt idx="11">
                  <c:v>98.749773235774356</c:v>
                </c:pt>
                <c:pt idx="12">
                  <c:v>100.589586986757</c:v>
                </c:pt>
                <c:pt idx="13">
                  <c:v>100.76495132127958</c:v>
                </c:pt>
                <c:pt idx="14">
                  <c:v>101.17463868900046</c:v>
                </c:pt>
                <c:pt idx="15">
                  <c:v>101.14591522041485</c:v>
                </c:pt>
                <c:pt idx="16">
                  <c:v>101.53746145008165</c:v>
                </c:pt>
                <c:pt idx="17">
                  <c:v>101.59642014875735</c:v>
                </c:pt>
                <c:pt idx="18">
                  <c:v>101.76271391425291</c:v>
                </c:pt>
                <c:pt idx="19">
                  <c:v>101.26534437927077</c:v>
                </c:pt>
                <c:pt idx="20">
                  <c:v>100.99171554695535</c:v>
                </c:pt>
                <c:pt idx="21">
                  <c:v>101.90935478018993</c:v>
                </c:pt>
                <c:pt idx="22">
                  <c:v>102.28880691782071</c:v>
                </c:pt>
                <c:pt idx="23">
                  <c:v>102.61988268730731</c:v>
                </c:pt>
                <c:pt idx="24">
                  <c:v>103.35459877849677</c:v>
                </c:pt>
                <c:pt idx="25">
                  <c:v>103.29564007982108</c:v>
                </c:pt>
                <c:pt idx="26">
                  <c:v>103.49065731390225</c:v>
                </c:pt>
                <c:pt idx="27">
                  <c:v>104.12408538428986</c:v>
                </c:pt>
                <c:pt idx="28">
                  <c:v>104.54133155953325</c:v>
                </c:pt>
                <c:pt idx="29">
                  <c:v>104.95101892725411</c:v>
                </c:pt>
                <c:pt idx="30">
                  <c:v>105.24278889762358</c:v>
                </c:pt>
                <c:pt idx="31">
                  <c:v>105.52700006047053</c:v>
                </c:pt>
                <c:pt idx="32">
                  <c:v>106.22845739856086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'2008'!$Y$55</c:f>
              <c:strCache>
                <c:ptCount val="1"/>
                <c:pt idx="0">
                  <c:v>Italie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'2008'!$Y$56:$Y$88</c:f>
              <c:numCache>
                <c:formatCode>0.0</c:formatCode>
                <c:ptCount val="33"/>
                <c:pt idx="0">
                  <c:v>100</c:v>
                </c:pt>
                <c:pt idx="1">
                  <c:v>99.234713255334086</c:v>
                </c:pt>
                <c:pt idx="2">
                  <c:v>97.947577180062211</c:v>
                </c:pt>
                <c:pt idx="3">
                  <c:v>95.66976207569553</c:v>
                </c:pt>
                <c:pt idx="4">
                  <c:v>92.882257977231347</c:v>
                </c:pt>
                <c:pt idx="5">
                  <c:v>92.366065109774809</c:v>
                </c:pt>
                <c:pt idx="6">
                  <c:v>92.864890775768018</c:v>
                </c:pt>
                <c:pt idx="7">
                  <c:v>93.076430257186388</c:v>
                </c:pt>
                <c:pt idx="8">
                  <c:v>93.470417156742414</c:v>
                </c:pt>
                <c:pt idx="9">
                  <c:v>94.120397264964708</c:v>
                </c:pt>
                <c:pt idx="10">
                  <c:v>94.642279550412155</c:v>
                </c:pt>
                <c:pt idx="11">
                  <c:v>95.082443244642349</c:v>
                </c:pt>
                <c:pt idx="12">
                  <c:v>95.360007750978696</c:v>
                </c:pt>
                <c:pt idx="13">
                  <c:v>95.550524397446011</c:v>
                </c:pt>
                <c:pt idx="14">
                  <c:v>95.070704259321445</c:v>
                </c:pt>
                <c:pt idx="15">
                  <c:v>94.038532730878018</c:v>
                </c:pt>
                <c:pt idx="16">
                  <c:v>93.112727661166403</c:v>
                </c:pt>
                <c:pt idx="17">
                  <c:v>92.485408714300505</c:v>
                </c:pt>
                <c:pt idx="18">
                  <c:v>92.036752086635815</c:v>
                </c:pt>
                <c:pt idx="19">
                  <c:v>91.497234253158638</c:v>
                </c:pt>
                <c:pt idx="20">
                  <c:v>90.670067731850281</c:v>
                </c:pt>
                <c:pt idx="21">
                  <c:v>90.584385143985671</c:v>
                </c:pt>
                <c:pt idx="22">
                  <c:v>90.747982392793091</c:v>
                </c:pt>
                <c:pt idx="23">
                  <c:v>90.659004320779843</c:v>
                </c:pt>
                <c:pt idx="24">
                  <c:v>90.541073066603559</c:v>
                </c:pt>
                <c:pt idx="25">
                  <c:v>90.44456245939341</c:v>
                </c:pt>
                <c:pt idx="26">
                  <c:v>90.384772961268098</c:v>
                </c:pt>
                <c:pt idx="27">
                  <c:v>90.320511020369636</c:v>
                </c:pt>
                <c:pt idx="28">
                  <c:v>90.662064413203566</c:v>
                </c:pt>
                <c:pt idx="29">
                  <c:v>90.939355865139035</c:v>
                </c:pt>
                <c:pt idx="30">
                  <c:v>91.133083254734018</c:v>
                </c:pt>
                <c:pt idx="31">
                  <c:v>91.279496907623539</c:v>
                </c:pt>
                <c:pt idx="32">
                  <c:v>91.550903566436432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'2008'!$Z$55</c:f>
              <c:strCache>
                <c:ptCount val="1"/>
                <c:pt idx="0">
                  <c:v>Espagne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'2008'!$Z$56:$Z$88</c:f>
              <c:numCache>
                <c:formatCode>0.0</c:formatCode>
                <c:ptCount val="33"/>
                <c:pt idx="0">
                  <c:v>100</c:v>
                </c:pt>
                <c:pt idx="1">
                  <c:v>100.05428246037913</c:v>
                </c:pt>
                <c:pt idx="2">
                  <c:v>99.301423761526152</c:v>
                </c:pt>
                <c:pt idx="3">
                  <c:v>98.296666063528207</c:v>
                </c:pt>
                <c:pt idx="4">
                  <c:v>96.726377373083693</c:v>
                </c:pt>
                <c:pt idx="5">
                  <c:v>95.78938405372898</c:v>
                </c:pt>
                <c:pt idx="6">
                  <c:v>95.492781851918863</c:v>
                </c:pt>
                <c:pt idx="7">
                  <c:v>95.43246800705316</c:v>
                </c:pt>
                <c:pt idx="8">
                  <c:v>95.718426589181107</c:v>
                </c:pt>
                <c:pt idx="9">
                  <c:v>95.898658549132719</c:v>
                </c:pt>
                <c:pt idx="10">
                  <c:v>95.938039941956788</c:v>
                </c:pt>
                <c:pt idx="11">
                  <c:v>95.939104303925006</c:v>
                </c:pt>
                <c:pt idx="12">
                  <c:v>95.553450484107302</c:v>
                </c:pt>
                <c:pt idx="13">
                  <c:v>95.091162602577896</c:v>
                </c:pt>
                <c:pt idx="14">
                  <c:v>94.755533795266444</c:v>
                </c:pt>
                <c:pt idx="15">
                  <c:v>94.259186330754048</c:v>
                </c:pt>
                <c:pt idx="16">
                  <c:v>93.482202093954797</c:v>
                </c:pt>
                <c:pt idx="17">
                  <c:v>92.728988607779087</c:v>
                </c:pt>
                <c:pt idx="18">
                  <c:v>92.189002302569747</c:v>
                </c:pt>
                <c:pt idx="19">
                  <c:v>91.310548891467036</c:v>
                </c:pt>
                <c:pt idx="20">
                  <c:v>90.970662636282711</c:v>
                </c:pt>
                <c:pt idx="21">
                  <c:v>90.741115238470329</c:v>
                </c:pt>
                <c:pt idx="22">
                  <c:v>90.795752486172191</c:v>
                </c:pt>
                <c:pt idx="23">
                  <c:v>91.021752010757169</c:v>
                </c:pt>
                <c:pt idx="24">
                  <c:v>91.356316456100416</c:v>
                </c:pt>
                <c:pt idx="25">
                  <c:v>91.802993695429308</c:v>
                </c:pt>
                <c:pt idx="26">
                  <c:v>92.344399149929615</c:v>
                </c:pt>
                <c:pt idx="27">
                  <c:v>92.972017923855574</c:v>
                </c:pt>
                <c:pt idx="28">
                  <c:v>93.82634579701201</c:v>
                </c:pt>
                <c:pt idx="29">
                  <c:v>94.72679602212456</c:v>
                </c:pt>
                <c:pt idx="30">
                  <c:v>95.503425471601062</c:v>
                </c:pt>
                <c:pt idx="31">
                  <c:v>96.262670342263348</c:v>
                </c:pt>
                <c:pt idx="32">
                  <c:v>97.005594996079623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53920"/>
        <c:axId val="131155840"/>
      </c:lineChart>
      <c:lineChart>
        <c:grouping val="standard"/>
        <c:varyColors val="0"/>
        <c:ser>
          <c:idx val="5"/>
          <c:order val="4"/>
          <c:tx>
            <c:strRef>
              <c:f>'2008'!$X$55</c:f>
              <c:strCache>
                <c:ptCount val="1"/>
                <c:pt idx="0">
                  <c:v>France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'2008'!$R$56:$R$88</c:f>
              <c:numCache>
                <c:formatCode>General</c:formatCode>
                <c:ptCount val="33"/>
                <c:pt idx="0">
                  <c:v>2008</c:v>
                </c:pt>
                <c:pt idx="1">
                  <c:v>2008.2</c:v>
                </c:pt>
                <c:pt idx="2">
                  <c:v>2008.3</c:v>
                </c:pt>
                <c:pt idx="3">
                  <c:v>2008.3999999999999</c:v>
                </c:pt>
                <c:pt idx="4">
                  <c:v>2009</c:v>
                </c:pt>
                <c:pt idx="5">
                  <c:v>2009.2</c:v>
                </c:pt>
                <c:pt idx="6">
                  <c:v>2009.3</c:v>
                </c:pt>
                <c:pt idx="7">
                  <c:v>2009.3999999999999</c:v>
                </c:pt>
                <c:pt idx="8">
                  <c:v>2010</c:v>
                </c:pt>
                <c:pt idx="9">
                  <c:v>2010.2</c:v>
                </c:pt>
                <c:pt idx="10">
                  <c:v>2010.3</c:v>
                </c:pt>
                <c:pt idx="11">
                  <c:v>2010.3999999999999</c:v>
                </c:pt>
                <c:pt idx="12">
                  <c:v>2011</c:v>
                </c:pt>
                <c:pt idx="13">
                  <c:v>2011.2</c:v>
                </c:pt>
                <c:pt idx="14">
                  <c:v>2011.3</c:v>
                </c:pt>
                <c:pt idx="15">
                  <c:v>2011.3999999999999</c:v>
                </c:pt>
                <c:pt idx="16">
                  <c:v>2012</c:v>
                </c:pt>
                <c:pt idx="17">
                  <c:v>2012.2</c:v>
                </c:pt>
                <c:pt idx="18">
                  <c:v>2012.3</c:v>
                </c:pt>
                <c:pt idx="19">
                  <c:v>2012.3999999999999</c:v>
                </c:pt>
                <c:pt idx="20">
                  <c:v>2013</c:v>
                </c:pt>
                <c:pt idx="21">
                  <c:v>2013.2</c:v>
                </c:pt>
                <c:pt idx="22">
                  <c:v>2013.3</c:v>
                </c:pt>
                <c:pt idx="23">
                  <c:v>2013.3999999999999</c:v>
                </c:pt>
                <c:pt idx="24">
                  <c:v>2014</c:v>
                </c:pt>
                <c:pt idx="25">
                  <c:v>2014.2</c:v>
                </c:pt>
                <c:pt idx="26">
                  <c:v>2014.3</c:v>
                </c:pt>
                <c:pt idx="27">
                  <c:v>2014.3999999999999</c:v>
                </c:pt>
                <c:pt idx="28">
                  <c:v>2015</c:v>
                </c:pt>
                <c:pt idx="29">
                  <c:v>2015.2</c:v>
                </c:pt>
                <c:pt idx="30">
                  <c:v>2015.3</c:v>
                </c:pt>
                <c:pt idx="31">
                  <c:v>2015.3999999999999</c:v>
                </c:pt>
                <c:pt idx="32">
                  <c:v>2016</c:v>
                </c:pt>
              </c:numCache>
            </c:numRef>
          </c:cat>
          <c:val>
            <c:numRef>
              <c:f>'2008'!$X$56:$X$88</c:f>
              <c:numCache>
                <c:formatCode>0.0</c:formatCode>
                <c:ptCount val="33"/>
                <c:pt idx="0">
                  <c:v>100</c:v>
                </c:pt>
                <c:pt idx="1">
                  <c:v>99.520803121942023</c:v>
                </c:pt>
                <c:pt idx="2">
                  <c:v>99.214012583658544</c:v>
                </c:pt>
                <c:pt idx="3">
                  <c:v>97.795108800308114</c:v>
                </c:pt>
                <c:pt idx="4">
                  <c:v>96.147482678802319</c:v>
                </c:pt>
                <c:pt idx="5">
                  <c:v>96.039016415347206</c:v>
                </c:pt>
                <c:pt idx="6">
                  <c:v>96.19051548984703</c:v>
                </c:pt>
                <c:pt idx="7">
                  <c:v>96.783346498622578</c:v>
                </c:pt>
                <c:pt idx="8">
                  <c:v>97.280287042604471</c:v>
                </c:pt>
                <c:pt idx="9">
                  <c:v>97.872528560817756</c:v>
                </c:pt>
                <c:pt idx="10">
                  <c:v>98.33036623083666</c:v>
                </c:pt>
                <c:pt idx="11">
                  <c:v>98.951492786600497</c:v>
                </c:pt>
                <c:pt idx="12">
                  <c:v>100.00884235843385</c:v>
                </c:pt>
                <c:pt idx="13">
                  <c:v>99.967381522221842</c:v>
                </c:pt>
                <c:pt idx="14">
                  <c:v>100.25308794806196</c:v>
                </c:pt>
                <c:pt idx="15">
                  <c:v>100.46693547436307</c:v>
                </c:pt>
                <c:pt idx="16">
                  <c:v>100.40989243762208</c:v>
                </c:pt>
                <c:pt idx="17">
                  <c:v>100.22917428091976</c:v>
                </c:pt>
                <c:pt idx="18">
                  <c:v>100.46275009137103</c:v>
                </c:pt>
                <c:pt idx="19">
                  <c:v>100.48082780194689</c:v>
                </c:pt>
                <c:pt idx="20">
                  <c:v>100.45135327383407</c:v>
                </c:pt>
                <c:pt idx="21">
                  <c:v>101.11295818153951</c:v>
                </c:pt>
                <c:pt idx="22">
                  <c:v>101.11354767210177</c:v>
                </c:pt>
                <c:pt idx="23">
                  <c:v>101.37966336158958</c:v>
                </c:pt>
                <c:pt idx="24">
                  <c:v>101.35779326172988</c:v>
                </c:pt>
                <c:pt idx="25">
                  <c:v>101.50443886393379</c:v>
                </c:pt>
                <c:pt idx="26">
                  <c:v>101.8449089630075</c:v>
                </c:pt>
                <c:pt idx="27">
                  <c:v>102.0359628542347</c:v>
                </c:pt>
                <c:pt idx="28">
                  <c:v>102.68866645445006</c:v>
                </c:pt>
                <c:pt idx="29">
                  <c:v>102.58491611549299</c:v>
                </c:pt>
                <c:pt idx="30">
                  <c:v>102.98013023811488</c:v>
                </c:pt>
                <c:pt idx="31">
                  <c:v>103.42042073906397</c:v>
                </c:pt>
                <c:pt idx="32">
                  <c:v>104.08988552093281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16512"/>
        <c:axId val="131157376"/>
      </c:lineChart>
      <c:catAx>
        <c:axId val="131153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131155840"/>
        <c:crossesAt val="100"/>
        <c:auto val="1"/>
        <c:lblAlgn val="ctr"/>
        <c:lblOffset val="100"/>
        <c:tickLblSkip val="4"/>
        <c:tickMarkSkip val="4"/>
        <c:noMultiLvlLbl val="0"/>
      </c:catAx>
      <c:valAx>
        <c:axId val="131155840"/>
        <c:scaling>
          <c:orientation val="minMax"/>
          <c:max val="112"/>
          <c:min val="90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" sourceLinked="0"/>
        <c:majorTickMark val="in"/>
        <c:minorTickMark val="none"/>
        <c:tickLblPos val="nextTo"/>
        <c:crossAx val="131153920"/>
        <c:crosses val="autoZero"/>
        <c:crossBetween val="between"/>
        <c:majorUnit val="2"/>
      </c:valAx>
      <c:valAx>
        <c:axId val="131157376"/>
        <c:scaling>
          <c:orientation val="minMax"/>
          <c:max val="112"/>
          <c:min val="90"/>
        </c:scaling>
        <c:delete val="0"/>
        <c:axPos val="r"/>
        <c:numFmt formatCode="0" sourceLinked="0"/>
        <c:majorTickMark val="in"/>
        <c:minorTickMark val="none"/>
        <c:tickLblPos val="nextTo"/>
        <c:crossAx val="131216512"/>
        <c:crosses val="max"/>
        <c:crossBetween val="between"/>
        <c:majorUnit val="2"/>
      </c:valAx>
      <c:catAx>
        <c:axId val="13121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573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992563532180445E-2"/>
          <c:y val="2.3175162626520623E-2"/>
          <c:w val="0.92006172998619251"/>
          <c:h val="0.92453255045128468"/>
        </c:manualLayout>
      </c:layout>
      <c:lineChart>
        <c:grouping val="standard"/>
        <c:varyColors val="0"/>
        <c:ser>
          <c:idx val="0"/>
          <c:order val="0"/>
          <c:tx>
            <c:strRef>
              <c:f>'Niveaux Levels'!$AB$125</c:f>
              <c:strCache>
                <c:ptCount val="1"/>
                <c:pt idx="0">
                  <c:v>CONSO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'Niveaux Levels'!$AA$137:$AA$157</c:f>
              <c:numCache>
                <c:formatCode>0\.0</c:formatCode>
                <c:ptCount val="21"/>
                <c:pt idx="0">
                  <c:v>2010.3999999999999</c:v>
                </c:pt>
                <c:pt idx="1">
                  <c:v>2011</c:v>
                </c:pt>
                <c:pt idx="2">
                  <c:v>2011.2</c:v>
                </c:pt>
                <c:pt idx="3">
                  <c:v>2011.3</c:v>
                </c:pt>
                <c:pt idx="4">
                  <c:v>2011.3999999999999</c:v>
                </c:pt>
                <c:pt idx="5">
                  <c:v>2012</c:v>
                </c:pt>
                <c:pt idx="6">
                  <c:v>2012.2</c:v>
                </c:pt>
                <c:pt idx="7">
                  <c:v>2012.3</c:v>
                </c:pt>
                <c:pt idx="8">
                  <c:v>2012.3999999999999</c:v>
                </c:pt>
                <c:pt idx="9">
                  <c:v>2013</c:v>
                </c:pt>
                <c:pt idx="10">
                  <c:v>2013.2</c:v>
                </c:pt>
                <c:pt idx="11">
                  <c:v>2013.3</c:v>
                </c:pt>
                <c:pt idx="12">
                  <c:v>2013.3999999999999</c:v>
                </c:pt>
                <c:pt idx="13">
                  <c:v>2014</c:v>
                </c:pt>
                <c:pt idx="14">
                  <c:v>2014.2</c:v>
                </c:pt>
                <c:pt idx="15">
                  <c:v>2014.3</c:v>
                </c:pt>
                <c:pt idx="16">
                  <c:v>2014.3999999999999</c:v>
                </c:pt>
                <c:pt idx="17">
                  <c:v>2015</c:v>
                </c:pt>
                <c:pt idx="18">
                  <c:v>2015.2</c:v>
                </c:pt>
                <c:pt idx="19">
                  <c:v>2015.3</c:v>
                </c:pt>
                <c:pt idx="20">
                  <c:v>2015.3999999999999</c:v>
                </c:pt>
              </c:numCache>
            </c:numRef>
          </c:cat>
          <c:val>
            <c:numRef>
              <c:f>'Niveaux Levels'!$AB$137:$AB$157</c:f>
              <c:numCache>
                <c:formatCode>General</c:formatCode>
                <c:ptCount val="21"/>
                <c:pt idx="0">
                  <c:v>100</c:v>
                </c:pt>
                <c:pt idx="1">
                  <c:v>101.88391350397769</c:v>
                </c:pt>
                <c:pt idx="2">
                  <c:v>99.236271092024623</c:v>
                </c:pt>
                <c:pt idx="3">
                  <c:v>99.775192727488147</c:v>
                </c:pt>
                <c:pt idx="4">
                  <c:v>99.210771137963334</c:v>
                </c:pt>
                <c:pt idx="5">
                  <c:v>99.285826577685754</c:v>
                </c:pt>
                <c:pt idx="6">
                  <c:v>98.532099385177645</c:v>
                </c:pt>
                <c:pt idx="7">
                  <c:v>98.553908736200626</c:v>
                </c:pt>
                <c:pt idx="8">
                  <c:v>98.084215895918163</c:v>
                </c:pt>
                <c:pt idx="9">
                  <c:v>97.692791499702807</c:v>
                </c:pt>
                <c:pt idx="10">
                  <c:v>97.902447603242919</c:v>
                </c:pt>
                <c:pt idx="11">
                  <c:v>97.838519160854801</c:v>
                </c:pt>
                <c:pt idx="12">
                  <c:v>98.877476198889823</c:v>
                </c:pt>
                <c:pt idx="13">
                  <c:v>97.934930810473901</c:v>
                </c:pt>
                <c:pt idx="14">
                  <c:v>98.254507236395554</c:v>
                </c:pt>
                <c:pt idx="15">
                  <c:v>98.587823763079982</c:v>
                </c:pt>
                <c:pt idx="16">
                  <c:v>99.440486877549802</c:v>
                </c:pt>
                <c:pt idx="17">
                  <c:v>99.774381606949063</c:v>
                </c:pt>
                <c:pt idx="18">
                  <c:v>100.3387307174863</c:v>
                </c:pt>
                <c:pt idx="19">
                  <c:v>101.13487249987865</c:v>
                </c:pt>
                <c:pt idx="20">
                  <c:v>100.99262385080999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'Niveaux Levels'!$AD$125</c:f>
              <c:strCache>
                <c:ptCount val="1"/>
                <c:pt idx="0">
                  <c:v>PROD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'Niveaux Levels'!$AA$137:$AA$157</c:f>
              <c:numCache>
                <c:formatCode>0\.0</c:formatCode>
                <c:ptCount val="21"/>
                <c:pt idx="0">
                  <c:v>2010.3999999999999</c:v>
                </c:pt>
                <c:pt idx="1">
                  <c:v>2011</c:v>
                </c:pt>
                <c:pt idx="2">
                  <c:v>2011.2</c:v>
                </c:pt>
                <c:pt idx="3">
                  <c:v>2011.3</c:v>
                </c:pt>
                <c:pt idx="4">
                  <c:v>2011.3999999999999</c:v>
                </c:pt>
                <c:pt idx="5">
                  <c:v>2012</c:v>
                </c:pt>
                <c:pt idx="6">
                  <c:v>2012.2</c:v>
                </c:pt>
                <c:pt idx="7">
                  <c:v>2012.3</c:v>
                </c:pt>
                <c:pt idx="8">
                  <c:v>2012.3999999999999</c:v>
                </c:pt>
                <c:pt idx="9">
                  <c:v>2013</c:v>
                </c:pt>
                <c:pt idx="10">
                  <c:v>2013.2</c:v>
                </c:pt>
                <c:pt idx="11">
                  <c:v>2013.3</c:v>
                </c:pt>
                <c:pt idx="12">
                  <c:v>2013.3999999999999</c:v>
                </c:pt>
                <c:pt idx="13">
                  <c:v>2014</c:v>
                </c:pt>
                <c:pt idx="14">
                  <c:v>2014.2</c:v>
                </c:pt>
                <c:pt idx="15">
                  <c:v>2014.3</c:v>
                </c:pt>
                <c:pt idx="16">
                  <c:v>2014.3999999999999</c:v>
                </c:pt>
                <c:pt idx="17">
                  <c:v>2015</c:v>
                </c:pt>
                <c:pt idx="18">
                  <c:v>2015.2</c:v>
                </c:pt>
                <c:pt idx="19">
                  <c:v>2015.3</c:v>
                </c:pt>
                <c:pt idx="20">
                  <c:v>2015.3999999999999</c:v>
                </c:pt>
              </c:numCache>
            </c:numRef>
          </c:cat>
          <c:val>
            <c:numRef>
              <c:f>'Niveaux Levels'!$AD$137:$AD$157</c:f>
              <c:numCache>
                <c:formatCode>General</c:formatCode>
                <c:ptCount val="21"/>
                <c:pt idx="0">
                  <c:v>100</c:v>
                </c:pt>
                <c:pt idx="1">
                  <c:v>103.32168028056965</c:v>
                </c:pt>
                <c:pt idx="2">
                  <c:v>102.44826156621511</c:v>
                </c:pt>
                <c:pt idx="3">
                  <c:v>101.64375273118424</c:v>
                </c:pt>
                <c:pt idx="4">
                  <c:v>102.27346577475993</c:v>
                </c:pt>
                <c:pt idx="5">
                  <c:v>100.49189328492834</c:v>
                </c:pt>
                <c:pt idx="6">
                  <c:v>99.053189462951124</c:v>
                </c:pt>
                <c:pt idx="7">
                  <c:v>100.05602429213305</c:v>
                </c:pt>
                <c:pt idx="8">
                  <c:v>98.455410265891274</c:v>
                </c:pt>
                <c:pt idx="9">
                  <c:v>97.390948715362967</c:v>
                </c:pt>
                <c:pt idx="10">
                  <c:v>99.121539099353456</c:v>
                </c:pt>
                <c:pt idx="11">
                  <c:v>98.193776821629854</c:v>
                </c:pt>
                <c:pt idx="12">
                  <c:v>98.416193261398135</c:v>
                </c:pt>
                <c:pt idx="13">
                  <c:v>98.736091969477954</c:v>
                </c:pt>
                <c:pt idx="14">
                  <c:v>98.644772373301052</c:v>
                </c:pt>
                <c:pt idx="15">
                  <c:v>99.312581935527248</c:v>
                </c:pt>
                <c:pt idx="16">
                  <c:v>99.447040236646615</c:v>
                </c:pt>
                <c:pt idx="17">
                  <c:v>100.56136340717337</c:v>
                </c:pt>
                <c:pt idx="18">
                  <c:v>100.04313870494248</c:v>
                </c:pt>
                <c:pt idx="19">
                  <c:v>100.46948356807513</c:v>
                </c:pt>
                <c:pt idx="20">
                  <c:v>101.14905823164925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178752"/>
        <c:axId val="205180288"/>
      </c:lineChart>
      <c:catAx>
        <c:axId val="2051787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crossAx val="205180288"/>
        <c:crosses val="autoZero"/>
        <c:auto val="1"/>
        <c:lblAlgn val="ctr"/>
        <c:lblOffset val="100"/>
        <c:tickLblSkip val="4"/>
        <c:noMultiLvlLbl val="0"/>
      </c:catAx>
      <c:valAx>
        <c:axId val="205180288"/>
        <c:scaling>
          <c:orientation val="minMax"/>
          <c:max val="104"/>
          <c:min val="97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17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bg1">
                <a:lumMod val="85000"/>
                <a:alpha val="73000"/>
              </a:schemeClr>
            </a:solidFill>
          </c:spPr>
          <c:invertIfNegative val="0"/>
          <c:val>
            <c:numRef>
              <c:f>'Feuil G7'!$E$48:$E$171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5243904"/>
        <c:axId val="205245440"/>
      </c:barChart>
      <c:lineChart>
        <c:grouping val="standard"/>
        <c:varyColors val="0"/>
        <c:ser>
          <c:idx val="0"/>
          <c:order val="0"/>
          <c:tx>
            <c:strRef>
              <c:f>'Feuil G7'!$B$7</c:f>
              <c:strCache>
                <c:ptCount val="1"/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'Feuil G7'!$A$48:$A$171</c:f>
              <c:numCache>
                <c:formatCode>General</c:formatCode>
                <c:ptCount val="124"/>
                <c:pt idx="0">
                  <c:v>1985</c:v>
                </c:pt>
                <c:pt idx="1">
                  <c:v>1985</c:v>
                </c:pt>
                <c:pt idx="2">
                  <c:v>1985</c:v>
                </c:pt>
                <c:pt idx="3">
                  <c:v>1985</c:v>
                </c:pt>
                <c:pt idx="4">
                  <c:v>1986</c:v>
                </c:pt>
                <c:pt idx="5">
                  <c:v>1986</c:v>
                </c:pt>
                <c:pt idx="6">
                  <c:v>1986</c:v>
                </c:pt>
                <c:pt idx="7">
                  <c:v>1986</c:v>
                </c:pt>
                <c:pt idx="8">
                  <c:v>1987</c:v>
                </c:pt>
                <c:pt idx="9">
                  <c:v>1987</c:v>
                </c:pt>
                <c:pt idx="10">
                  <c:v>1987</c:v>
                </c:pt>
                <c:pt idx="11">
                  <c:v>1987</c:v>
                </c:pt>
                <c:pt idx="12">
                  <c:v>1988</c:v>
                </c:pt>
                <c:pt idx="13">
                  <c:v>1988</c:v>
                </c:pt>
                <c:pt idx="14">
                  <c:v>1988</c:v>
                </c:pt>
                <c:pt idx="15">
                  <c:v>1988</c:v>
                </c:pt>
                <c:pt idx="16">
                  <c:v>1989</c:v>
                </c:pt>
                <c:pt idx="17">
                  <c:v>1989</c:v>
                </c:pt>
                <c:pt idx="18">
                  <c:v>1989</c:v>
                </c:pt>
                <c:pt idx="19">
                  <c:v>1989</c:v>
                </c:pt>
                <c:pt idx="20">
                  <c:v>1990</c:v>
                </c:pt>
                <c:pt idx="21">
                  <c:v>1990</c:v>
                </c:pt>
                <c:pt idx="22">
                  <c:v>1990</c:v>
                </c:pt>
                <c:pt idx="23">
                  <c:v>1990</c:v>
                </c:pt>
                <c:pt idx="24">
                  <c:v>1991</c:v>
                </c:pt>
                <c:pt idx="25">
                  <c:v>1991</c:v>
                </c:pt>
                <c:pt idx="26">
                  <c:v>1991</c:v>
                </c:pt>
                <c:pt idx="27">
                  <c:v>1991</c:v>
                </c:pt>
                <c:pt idx="28">
                  <c:v>1992</c:v>
                </c:pt>
                <c:pt idx="29">
                  <c:v>1992</c:v>
                </c:pt>
                <c:pt idx="30">
                  <c:v>1992</c:v>
                </c:pt>
                <c:pt idx="31">
                  <c:v>1992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1995</c:v>
                </c:pt>
                <c:pt idx="41">
                  <c:v>1995</c:v>
                </c:pt>
                <c:pt idx="42">
                  <c:v>1995</c:v>
                </c:pt>
                <c:pt idx="43">
                  <c:v>1995</c:v>
                </c:pt>
                <c:pt idx="44">
                  <c:v>1996</c:v>
                </c:pt>
                <c:pt idx="45">
                  <c:v>1996</c:v>
                </c:pt>
                <c:pt idx="46">
                  <c:v>1996</c:v>
                </c:pt>
                <c:pt idx="47">
                  <c:v>1996</c:v>
                </c:pt>
                <c:pt idx="48">
                  <c:v>1997</c:v>
                </c:pt>
                <c:pt idx="49">
                  <c:v>1997</c:v>
                </c:pt>
                <c:pt idx="50">
                  <c:v>1997</c:v>
                </c:pt>
                <c:pt idx="51">
                  <c:v>1997</c:v>
                </c:pt>
                <c:pt idx="52">
                  <c:v>1998</c:v>
                </c:pt>
                <c:pt idx="53">
                  <c:v>1998</c:v>
                </c:pt>
                <c:pt idx="54">
                  <c:v>1998</c:v>
                </c:pt>
                <c:pt idx="55">
                  <c:v>1998</c:v>
                </c:pt>
                <c:pt idx="56">
                  <c:v>1999</c:v>
                </c:pt>
                <c:pt idx="57">
                  <c:v>1999</c:v>
                </c:pt>
                <c:pt idx="58">
                  <c:v>1999</c:v>
                </c:pt>
                <c:pt idx="59">
                  <c:v>1999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2001</c:v>
                </c:pt>
                <c:pt idx="65">
                  <c:v>2001</c:v>
                </c:pt>
                <c:pt idx="66">
                  <c:v>2001</c:v>
                </c:pt>
                <c:pt idx="67">
                  <c:v>2001</c:v>
                </c:pt>
                <c:pt idx="68">
                  <c:v>2002</c:v>
                </c:pt>
                <c:pt idx="69">
                  <c:v>2002</c:v>
                </c:pt>
                <c:pt idx="70">
                  <c:v>2002</c:v>
                </c:pt>
                <c:pt idx="71">
                  <c:v>2002</c:v>
                </c:pt>
                <c:pt idx="72">
                  <c:v>2003</c:v>
                </c:pt>
                <c:pt idx="73">
                  <c:v>2003</c:v>
                </c:pt>
                <c:pt idx="74">
                  <c:v>2003</c:v>
                </c:pt>
                <c:pt idx="75">
                  <c:v>2003</c:v>
                </c:pt>
                <c:pt idx="76">
                  <c:v>2004</c:v>
                </c:pt>
                <c:pt idx="77">
                  <c:v>2004</c:v>
                </c:pt>
                <c:pt idx="78">
                  <c:v>2004</c:v>
                </c:pt>
                <c:pt idx="79">
                  <c:v>2004</c:v>
                </c:pt>
                <c:pt idx="80">
                  <c:v>2005</c:v>
                </c:pt>
                <c:pt idx="81">
                  <c:v>2005</c:v>
                </c:pt>
                <c:pt idx="82">
                  <c:v>2005</c:v>
                </c:pt>
                <c:pt idx="83">
                  <c:v>2005</c:v>
                </c:pt>
                <c:pt idx="84">
                  <c:v>2006</c:v>
                </c:pt>
                <c:pt idx="85">
                  <c:v>2006</c:v>
                </c:pt>
                <c:pt idx="86">
                  <c:v>2006</c:v>
                </c:pt>
                <c:pt idx="87">
                  <c:v>2006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2008</c:v>
                </c:pt>
                <c:pt idx="93">
                  <c:v>2008</c:v>
                </c:pt>
                <c:pt idx="94">
                  <c:v>2008</c:v>
                </c:pt>
                <c:pt idx="95">
                  <c:v>2008</c:v>
                </c:pt>
                <c:pt idx="96">
                  <c:v>2009</c:v>
                </c:pt>
                <c:pt idx="97">
                  <c:v>2009</c:v>
                </c:pt>
                <c:pt idx="98">
                  <c:v>2009</c:v>
                </c:pt>
                <c:pt idx="99">
                  <c:v>2009</c:v>
                </c:pt>
                <c:pt idx="100">
                  <c:v>2010</c:v>
                </c:pt>
                <c:pt idx="101">
                  <c:v>2010</c:v>
                </c:pt>
                <c:pt idx="102">
                  <c:v>2010</c:v>
                </c:pt>
                <c:pt idx="103">
                  <c:v>2010</c:v>
                </c:pt>
                <c:pt idx="104">
                  <c:v>2011</c:v>
                </c:pt>
                <c:pt idx="105">
                  <c:v>2011</c:v>
                </c:pt>
                <c:pt idx="106">
                  <c:v>2011</c:v>
                </c:pt>
                <c:pt idx="107">
                  <c:v>2011</c:v>
                </c:pt>
                <c:pt idx="108">
                  <c:v>2012</c:v>
                </c:pt>
                <c:pt idx="109">
                  <c:v>2012</c:v>
                </c:pt>
                <c:pt idx="110">
                  <c:v>2012</c:v>
                </c:pt>
                <c:pt idx="111">
                  <c:v>2012</c:v>
                </c:pt>
                <c:pt idx="112">
                  <c:v>2013</c:v>
                </c:pt>
                <c:pt idx="113">
                  <c:v>2013</c:v>
                </c:pt>
                <c:pt idx="114">
                  <c:v>2013</c:v>
                </c:pt>
                <c:pt idx="115">
                  <c:v>2013</c:v>
                </c:pt>
                <c:pt idx="116">
                  <c:v>2014</c:v>
                </c:pt>
                <c:pt idx="117">
                  <c:v>2014</c:v>
                </c:pt>
                <c:pt idx="118">
                  <c:v>2014</c:v>
                </c:pt>
                <c:pt idx="119">
                  <c:v>2014</c:v>
                </c:pt>
                <c:pt idx="120">
                  <c:v>2015</c:v>
                </c:pt>
                <c:pt idx="121">
                  <c:v>2015</c:v>
                </c:pt>
                <c:pt idx="122">
                  <c:v>2015</c:v>
                </c:pt>
                <c:pt idx="123">
                  <c:v>2015</c:v>
                </c:pt>
              </c:numCache>
            </c:numRef>
          </c:cat>
          <c:val>
            <c:numRef>
              <c:f>'Feuil G7'!$B$48:$B$171</c:f>
              <c:numCache>
                <c:formatCode>0.0</c:formatCode>
                <c:ptCount val="124"/>
                <c:pt idx="0">
                  <c:v>8.5</c:v>
                </c:pt>
                <c:pt idx="1">
                  <c:v>8.5</c:v>
                </c:pt>
                <c:pt idx="2">
                  <c:v>8.6</c:v>
                </c:pt>
                <c:pt idx="3">
                  <c:v>8.5</c:v>
                </c:pt>
                <c:pt idx="4">
                  <c:v>8.5</c:v>
                </c:pt>
                <c:pt idx="5">
                  <c:v>8.6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8.8000000000000007</c:v>
                </c:pt>
                <c:pt idx="10">
                  <c:v>8.6999999999999993</c:v>
                </c:pt>
                <c:pt idx="11">
                  <c:v>8.6</c:v>
                </c:pt>
                <c:pt idx="12">
                  <c:v>8.6</c:v>
                </c:pt>
                <c:pt idx="13">
                  <c:v>8.4</c:v>
                </c:pt>
                <c:pt idx="14">
                  <c:v>8.4</c:v>
                </c:pt>
                <c:pt idx="15">
                  <c:v>8.1999999999999993</c:v>
                </c:pt>
                <c:pt idx="16">
                  <c:v>8</c:v>
                </c:pt>
                <c:pt idx="17">
                  <c:v>7.9</c:v>
                </c:pt>
                <c:pt idx="18">
                  <c:v>7.8</c:v>
                </c:pt>
                <c:pt idx="19">
                  <c:v>7.7</c:v>
                </c:pt>
                <c:pt idx="20">
                  <c:v>7.7</c:v>
                </c:pt>
                <c:pt idx="21">
                  <c:v>7.6</c:v>
                </c:pt>
                <c:pt idx="22">
                  <c:v>7.6</c:v>
                </c:pt>
                <c:pt idx="23">
                  <c:v>7.6</c:v>
                </c:pt>
                <c:pt idx="24">
                  <c:v>7.5</c:v>
                </c:pt>
                <c:pt idx="25">
                  <c:v>7.7</c:v>
                </c:pt>
                <c:pt idx="26">
                  <c:v>7.9</c:v>
                </c:pt>
                <c:pt idx="27">
                  <c:v>8.1</c:v>
                </c:pt>
                <c:pt idx="28">
                  <c:v>8.3000000000000007</c:v>
                </c:pt>
                <c:pt idx="29">
                  <c:v>8.6</c:v>
                </c:pt>
                <c:pt idx="30">
                  <c:v>8.8000000000000007</c:v>
                </c:pt>
                <c:pt idx="31">
                  <c:v>8.9</c:v>
                </c:pt>
                <c:pt idx="32">
                  <c:v>9.1999999999999993</c:v>
                </c:pt>
                <c:pt idx="33">
                  <c:v>9.5</c:v>
                </c:pt>
                <c:pt idx="34">
                  <c:v>9.8000000000000007</c:v>
                </c:pt>
                <c:pt idx="35">
                  <c:v>10.1</c:v>
                </c:pt>
                <c:pt idx="36">
                  <c:v>10.3</c:v>
                </c:pt>
                <c:pt idx="37">
                  <c:v>10.4</c:v>
                </c:pt>
                <c:pt idx="38">
                  <c:v>10.3</c:v>
                </c:pt>
                <c:pt idx="39">
                  <c:v>10</c:v>
                </c:pt>
                <c:pt idx="40">
                  <c:v>9.9</c:v>
                </c:pt>
                <c:pt idx="41">
                  <c:v>9.6999999999999993</c:v>
                </c:pt>
                <c:pt idx="42">
                  <c:v>9.5</c:v>
                </c:pt>
                <c:pt idx="43">
                  <c:v>9.6</c:v>
                </c:pt>
                <c:pt idx="44">
                  <c:v>9.9</c:v>
                </c:pt>
                <c:pt idx="45">
                  <c:v>10.199999999999999</c:v>
                </c:pt>
                <c:pt idx="46">
                  <c:v>10.199999999999999</c:v>
                </c:pt>
                <c:pt idx="47">
                  <c:v>10.199999999999999</c:v>
                </c:pt>
                <c:pt idx="48">
                  <c:v>10.3</c:v>
                </c:pt>
                <c:pt idx="49">
                  <c:v>10.4</c:v>
                </c:pt>
                <c:pt idx="50">
                  <c:v>10.3</c:v>
                </c:pt>
                <c:pt idx="51">
                  <c:v>10.199999999999999</c:v>
                </c:pt>
                <c:pt idx="52">
                  <c:v>10</c:v>
                </c:pt>
                <c:pt idx="53">
                  <c:v>9.9</c:v>
                </c:pt>
                <c:pt idx="54">
                  <c:v>9.8000000000000007</c:v>
                </c:pt>
                <c:pt idx="55">
                  <c:v>9.8000000000000007</c:v>
                </c:pt>
                <c:pt idx="56">
                  <c:v>9.9</c:v>
                </c:pt>
                <c:pt idx="57">
                  <c:v>9.8000000000000007</c:v>
                </c:pt>
                <c:pt idx="58">
                  <c:v>9.5</c:v>
                </c:pt>
                <c:pt idx="59">
                  <c:v>9.1</c:v>
                </c:pt>
                <c:pt idx="60">
                  <c:v>8.6999999999999993</c:v>
                </c:pt>
                <c:pt idx="61">
                  <c:v>8.3000000000000007</c:v>
                </c:pt>
                <c:pt idx="62">
                  <c:v>8</c:v>
                </c:pt>
                <c:pt idx="63">
                  <c:v>7.7</c:v>
                </c:pt>
                <c:pt idx="64">
                  <c:v>7.4</c:v>
                </c:pt>
                <c:pt idx="65">
                  <c:v>7.3</c:v>
                </c:pt>
                <c:pt idx="66">
                  <c:v>7.4</c:v>
                </c:pt>
                <c:pt idx="67">
                  <c:v>7.5</c:v>
                </c:pt>
                <c:pt idx="68">
                  <c:v>7.5</c:v>
                </c:pt>
                <c:pt idx="69">
                  <c:v>7.5</c:v>
                </c:pt>
                <c:pt idx="70">
                  <c:v>7.5</c:v>
                </c:pt>
                <c:pt idx="71">
                  <c:v>7.6</c:v>
                </c:pt>
                <c:pt idx="72">
                  <c:v>8</c:v>
                </c:pt>
                <c:pt idx="73">
                  <c:v>8.1</c:v>
                </c:pt>
                <c:pt idx="74">
                  <c:v>8</c:v>
                </c:pt>
                <c:pt idx="75">
                  <c:v>8.4</c:v>
                </c:pt>
                <c:pt idx="76">
                  <c:v>8.6</c:v>
                </c:pt>
                <c:pt idx="77">
                  <c:v>8.4</c:v>
                </c:pt>
                <c:pt idx="78">
                  <c:v>8.5</c:v>
                </c:pt>
                <c:pt idx="79">
                  <c:v>8.5</c:v>
                </c:pt>
                <c:pt idx="80">
                  <c:v>8.3000000000000007</c:v>
                </c:pt>
                <c:pt idx="81">
                  <c:v>8.4</c:v>
                </c:pt>
                <c:pt idx="82">
                  <c:v>8.6</c:v>
                </c:pt>
                <c:pt idx="83">
                  <c:v>8.6999999999999993</c:v>
                </c:pt>
                <c:pt idx="84">
                  <c:v>8.6999999999999993</c:v>
                </c:pt>
                <c:pt idx="85">
                  <c:v>8.6</c:v>
                </c:pt>
                <c:pt idx="86">
                  <c:v>8.5</c:v>
                </c:pt>
                <c:pt idx="87">
                  <c:v>8</c:v>
                </c:pt>
                <c:pt idx="88">
                  <c:v>8.1</c:v>
                </c:pt>
                <c:pt idx="89">
                  <c:v>7.8</c:v>
                </c:pt>
                <c:pt idx="90">
                  <c:v>7.6</c:v>
                </c:pt>
                <c:pt idx="91">
                  <c:v>7.1</c:v>
                </c:pt>
                <c:pt idx="92">
                  <c:v>6.8</c:v>
                </c:pt>
                <c:pt idx="93">
                  <c:v>7</c:v>
                </c:pt>
                <c:pt idx="94">
                  <c:v>7.1</c:v>
                </c:pt>
                <c:pt idx="95">
                  <c:v>7.4</c:v>
                </c:pt>
                <c:pt idx="96">
                  <c:v>8.1999999999999993</c:v>
                </c:pt>
                <c:pt idx="97">
                  <c:v>8.8000000000000007</c:v>
                </c:pt>
                <c:pt idx="98">
                  <c:v>8.8000000000000007</c:v>
                </c:pt>
                <c:pt idx="99">
                  <c:v>9.1</c:v>
                </c:pt>
                <c:pt idx="100">
                  <c:v>9</c:v>
                </c:pt>
                <c:pt idx="101">
                  <c:v>8.9</c:v>
                </c:pt>
                <c:pt idx="102">
                  <c:v>8.8000000000000007</c:v>
                </c:pt>
                <c:pt idx="103">
                  <c:v>8.8000000000000007</c:v>
                </c:pt>
                <c:pt idx="104">
                  <c:v>8.8000000000000007</c:v>
                </c:pt>
                <c:pt idx="105">
                  <c:v>8.6999999999999993</c:v>
                </c:pt>
                <c:pt idx="106">
                  <c:v>8.8000000000000007</c:v>
                </c:pt>
                <c:pt idx="107">
                  <c:v>9</c:v>
                </c:pt>
                <c:pt idx="108">
                  <c:v>9.1</c:v>
                </c:pt>
                <c:pt idx="109">
                  <c:v>9.3000000000000007</c:v>
                </c:pt>
                <c:pt idx="110">
                  <c:v>9.4</c:v>
                </c:pt>
                <c:pt idx="111">
                  <c:v>9.6999999999999993</c:v>
                </c:pt>
                <c:pt idx="112">
                  <c:v>10</c:v>
                </c:pt>
                <c:pt idx="113">
                  <c:v>10</c:v>
                </c:pt>
                <c:pt idx="114">
                  <c:v>9.9</c:v>
                </c:pt>
                <c:pt idx="115">
                  <c:v>9.8000000000000007</c:v>
                </c:pt>
                <c:pt idx="116">
                  <c:v>9.8000000000000007</c:v>
                </c:pt>
                <c:pt idx="117">
                  <c:v>9.8000000000000007</c:v>
                </c:pt>
                <c:pt idx="118">
                  <c:v>10</c:v>
                </c:pt>
                <c:pt idx="119">
                  <c:v>10.1</c:v>
                </c:pt>
                <c:pt idx="120">
                  <c:v>10</c:v>
                </c:pt>
                <c:pt idx="121">
                  <c:v>10.1</c:v>
                </c:pt>
                <c:pt idx="122">
                  <c:v>10.199999999999999</c:v>
                </c:pt>
                <c:pt idx="123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43904"/>
        <c:axId val="205245440"/>
      </c:lineChart>
      <c:catAx>
        <c:axId val="2052439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05245440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205245440"/>
        <c:scaling>
          <c:orientation val="minMax"/>
          <c:max val="11"/>
          <c:min val="5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crossAx val="20524390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27400376743117E-2"/>
          <c:y val="2.3185985470979616E-2"/>
          <c:w val="0.85205566797471577"/>
          <c:h val="0.92449730701065191"/>
        </c:manualLayout>
      </c:layout>
      <c:lineChart>
        <c:grouping val="standard"/>
        <c:varyColors val="0"/>
        <c:ser>
          <c:idx val="0"/>
          <c:order val="0"/>
          <c:tx>
            <c:strRef>
              <c:f>Feuil2!$J$22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Feuil2!$J$23:$J$84</c:f>
              <c:numCache>
                <c:formatCode>0.00</c:formatCode>
                <c:ptCount val="62"/>
                <c:pt idx="0">
                  <c:v>100</c:v>
                </c:pt>
                <c:pt idx="1">
                  <c:v>99.896735333209023</c:v>
                </c:pt>
                <c:pt idx="2">
                  <c:v>99.768168627377165</c:v>
                </c:pt>
                <c:pt idx="3">
                  <c:v>99.64245309466888</c:v>
                </c:pt>
                <c:pt idx="4">
                  <c:v>99.472189104907415</c:v>
                </c:pt>
                <c:pt idx="5">
                  <c:v>99.193677528280404</c:v>
                </c:pt>
                <c:pt idx="6">
                  <c:v>98.718595168376041</c:v>
                </c:pt>
                <c:pt idx="7">
                  <c:v>98.062662008938204</c:v>
                </c:pt>
                <c:pt idx="8">
                  <c:v>97.317822341114706</c:v>
                </c:pt>
                <c:pt idx="9">
                  <c:v>96.513446228454114</c:v>
                </c:pt>
                <c:pt idx="10">
                  <c:v>95.816642973735682</c:v>
                </c:pt>
                <c:pt idx="11">
                  <c:v>95.22804430291275</c:v>
                </c:pt>
                <c:pt idx="12">
                  <c:v>94.70366909700887</c:v>
                </c:pt>
                <c:pt idx="13">
                  <c:v>94.281023372467729</c:v>
                </c:pt>
                <c:pt idx="14">
                  <c:v>93.879704413541688</c:v>
                </c:pt>
                <c:pt idx="15">
                  <c:v>93.420418753787118</c:v>
                </c:pt>
                <c:pt idx="16">
                  <c:v>93.032469946011631</c:v>
                </c:pt>
                <c:pt idx="17">
                  <c:v>92.651730961242592</c:v>
                </c:pt>
                <c:pt idx="18">
                  <c:v>92.31537691949805</c:v>
                </c:pt>
                <c:pt idx="19">
                  <c:v>91.978603344781007</c:v>
                </c:pt>
                <c:pt idx="20">
                  <c:v>91.636384490986345</c:v>
                </c:pt>
                <c:pt idx="21">
                  <c:v>91.251836696221503</c:v>
                </c:pt>
                <c:pt idx="22">
                  <c:v>90.82489060294246</c:v>
                </c:pt>
                <c:pt idx="23">
                  <c:v>90.306547238174062</c:v>
                </c:pt>
                <c:pt idx="24">
                  <c:v>89.674469425969647</c:v>
                </c:pt>
                <c:pt idx="25">
                  <c:v>88.974497067901282</c:v>
                </c:pt>
                <c:pt idx="26">
                  <c:v>88.131189930365267</c:v>
                </c:pt>
                <c:pt idx="27">
                  <c:v>87.207623269683722</c:v>
                </c:pt>
                <c:pt idx="28">
                  <c:v>86.251279762613493</c:v>
                </c:pt>
                <c:pt idx="29">
                  <c:v>85.412234427960172</c:v>
                </c:pt>
                <c:pt idx="30">
                  <c:v>84.715811504609789</c:v>
                </c:pt>
                <c:pt idx="31">
                  <c:v>84.087325941433789</c:v>
                </c:pt>
                <c:pt idx="32">
                  <c:v>83.524483791323618</c:v>
                </c:pt>
                <c:pt idx="33">
                  <c:v>82.972854202492968</c:v>
                </c:pt>
                <c:pt idx="34">
                  <c:v>82.349027196383801</c:v>
                </c:pt>
                <c:pt idx="35">
                  <c:v>81.672974970577854</c:v>
                </c:pt>
                <c:pt idx="36">
                  <c:v>81.07650389049347</c:v>
                </c:pt>
                <c:pt idx="37">
                  <c:v>80.664541326157391</c:v>
                </c:pt>
                <c:pt idx="38">
                  <c:v>80.657658836796983</c:v>
                </c:pt>
                <c:pt idx="39">
                  <c:v>81.053310148096628</c:v>
                </c:pt>
                <c:pt idx="40">
                  <c:v>81.575554783589425</c:v>
                </c:pt>
                <c:pt idx="41">
                  <c:v>82.052904413877016</c:v>
                </c:pt>
                <c:pt idx="42">
                  <c:v>82.26746196440601</c:v>
                </c:pt>
                <c:pt idx="43">
                  <c:v>82.188273975838939</c:v>
                </c:pt>
                <c:pt idx="44">
                  <c:v>81.930243074734193</c:v>
                </c:pt>
                <c:pt idx="45">
                  <c:v>81.638651786380763</c:v>
                </c:pt>
                <c:pt idx="46">
                  <c:v>81.447796527283046</c:v>
                </c:pt>
                <c:pt idx="47">
                  <c:v>81.407790440190368</c:v>
                </c:pt>
                <c:pt idx="48">
                  <c:v>81.48257081164833</c:v>
                </c:pt>
                <c:pt idx="49">
                  <c:v>81.648001578446099</c:v>
                </c:pt>
                <c:pt idx="50">
                  <c:v>81.862804219708565</c:v>
                </c:pt>
                <c:pt idx="51">
                  <c:v>82.098773862671123</c:v>
                </c:pt>
                <c:pt idx="52">
                  <c:v>82.347542928937088</c:v>
                </c:pt>
                <c:pt idx="53">
                  <c:v>82.5868195821988</c:v>
                </c:pt>
                <c:pt idx="54">
                  <c:v>82.796793235626168</c:v>
                </c:pt>
                <c:pt idx="55">
                  <c:v>82.980341267236767</c:v>
                </c:pt>
                <c:pt idx="56">
                  <c:v>83.158584488287588</c:v>
                </c:pt>
                <c:pt idx="57">
                  <c:v>83.34765694027935</c:v>
                </c:pt>
                <c:pt idx="58">
                  <c:v>83.568934753600786</c:v>
                </c:pt>
                <c:pt idx="59">
                  <c:v>83.824555200810991</c:v>
                </c:pt>
                <c:pt idx="60">
                  <c:v>84.102373515047091</c:v>
                </c:pt>
                <c:pt idx="61">
                  <c:v>84.387795926045669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Feuil2!$K$22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Feuil2!$K$23:$K$84</c:f>
              <c:numCache>
                <c:formatCode>0.00</c:formatCode>
                <c:ptCount val="62"/>
                <c:pt idx="0">
                  <c:v>100</c:v>
                </c:pt>
                <c:pt idx="1">
                  <c:v>100.25684546009155</c:v>
                </c:pt>
                <c:pt idx="2">
                  <c:v>100.58318930982553</c:v>
                </c:pt>
                <c:pt idx="3">
                  <c:v>100.98970219929397</c:v>
                </c:pt>
                <c:pt idx="4">
                  <c:v>101.4217165544555</c:v>
                </c:pt>
                <c:pt idx="5">
                  <c:v>101.83647666179392</c:v>
                </c:pt>
                <c:pt idx="6">
                  <c:v>102.17108320310606</c:v>
                </c:pt>
                <c:pt idx="7">
                  <c:v>102.42024919126558</c:v>
                </c:pt>
                <c:pt idx="8">
                  <c:v>102.60587604829331</c:v>
                </c:pt>
                <c:pt idx="9">
                  <c:v>102.72817761404916</c:v>
                </c:pt>
                <c:pt idx="10">
                  <c:v>102.86070154496262</c:v>
                </c:pt>
                <c:pt idx="11">
                  <c:v>103.00006746478599</c:v>
                </c:pt>
                <c:pt idx="12">
                  <c:v>103.12725447910712</c:v>
                </c:pt>
                <c:pt idx="13">
                  <c:v>103.26418316956588</c:v>
                </c:pt>
                <c:pt idx="14">
                  <c:v>103.37367690118661</c:v>
                </c:pt>
                <c:pt idx="15">
                  <c:v>103.44056066472648</c:v>
                </c:pt>
                <c:pt idx="16">
                  <c:v>103.56898002343065</c:v>
                </c:pt>
                <c:pt idx="17">
                  <c:v>103.76761941784116</c:v>
                </c:pt>
                <c:pt idx="18">
                  <c:v>104.0940605880143</c:v>
                </c:pt>
                <c:pt idx="19">
                  <c:v>104.53080996690791</c:v>
                </c:pt>
                <c:pt idx="20">
                  <c:v>105.05204561850809</c:v>
                </c:pt>
                <c:pt idx="21">
                  <c:v>105.60573862146485</c:v>
                </c:pt>
                <c:pt idx="22">
                  <c:v>106.16144863224284</c:v>
                </c:pt>
                <c:pt idx="23">
                  <c:v>106.69615399501005</c:v>
                </c:pt>
                <c:pt idx="24">
                  <c:v>107.23239271152173</c:v>
                </c:pt>
                <c:pt idx="25">
                  <c:v>107.8201186054946</c:v>
                </c:pt>
                <c:pt idx="26">
                  <c:v>108.45695531383501</c:v>
                </c:pt>
                <c:pt idx="27">
                  <c:v>109.15820680948217</c:v>
                </c:pt>
                <c:pt idx="28">
                  <c:v>109.88660083727849</c:v>
                </c:pt>
                <c:pt idx="29">
                  <c:v>110.65212605866463</c:v>
                </c:pt>
                <c:pt idx="30">
                  <c:v>111.40948642331709</c:v>
                </c:pt>
                <c:pt idx="31">
                  <c:v>112.13240162949803</c:v>
                </c:pt>
                <c:pt idx="32">
                  <c:v>112.90890776702699</c:v>
                </c:pt>
                <c:pt idx="33">
                  <c:v>113.80230859733489</c:v>
                </c:pt>
                <c:pt idx="34">
                  <c:v>114.8447225487087</c:v>
                </c:pt>
                <c:pt idx="35">
                  <c:v>115.93002897580185</c:v>
                </c:pt>
                <c:pt idx="36">
                  <c:v>116.81279453062864</c:v>
                </c:pt>
                <c:pt idx="37">
                  <c:v>117.20931828374384</c:v>
                </c:pt>
                <c:pt idx="38">
                  <c:v>116.94084537499107</c:v>
                </c:pt>
                <c:pt idx="39">
                  <c:v>116.06973888281978</c:v>
                </c:pt>
                <c:pt idx="40">
                  <c:v>114.86845194454365</c:v>
                </c:pt>
                <c:pt idx="41">
                  <c:v>113.69119791473041</c:v>
                </c:pt>
                <c:pt idx="42">
                  <c:v>112.83104260639297</c:v>
                </c:pt>
                <c:pt idx="43">
                  <c:v>112.37553193833443</c:v>
                </c:pt>
                <c:pt idx="44">
                  <c:v>112.18757953302473</c:v>
                </c:pt>
                <c:pt idx="45">
                  <c:v>112.13054138099562</c:v>
                </c:pt>
                <c:pt idx="46">
                  <c:v>112.06843897498733</c:v>
                </c:pt>
                <c:pt idx="47">
                  <c:v>111.88332518137884</c:v>
                </c:pt>
                <c:pt idx="48">
                  <c:v>111.47078757205874</c:v>
                </c:pt>
                <c:pt idx="49">
                  <c:v>110.74585591965121</c:v>
                </c:pt>
                <c:pt idx="50">
                  <c:v>109.62905650878433</c:v>
                </c:pt>
                <c:pt idx="51">
                  <c:v>108.18256046446277</c:v>
                </c:pt>
                <c:pt idx="52">
                  <c:v>106.5910923041229</c:v>
                </c:pt>
                <c:pt idx="53">
                  <c:v>105.0644799801897</c:v>
                </c:pt>
                <c:pt idx="54">
                  <c:v>103.77884816621017</c:v>
                </c:pt>
                <c:pt idx="55">
                  <c:v>102.79420661383843</c:v>
                </c:pt>
                <c:pt idx="56">
                  <c:v>102.064145003072</c:v>
                </c:pt>
                <c:pt idx="57">
                  <c:v>101.52461769586488</c:v>
                </c:pt>
                <c:pt idx="58">
                  <c:v>101.11860222885343</c:v>
                </c:pt>
                <c:pt idx="59">
                  <c:v>100.8007374070381</c:v>
                </c:pt>
                <c:pt idx="60">
                  <c:v>100.53951943529026</c:v>
                </c:pt>
                <c:pt idx="61">
                  <c:v>100.30452334402844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Feuil2!$L$22</c:f>
              <c:strCache>
                <c:ptCount val="1"/>
                <c:pt idx="0">
                  <c:v>France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Feuil2!$L$23:$L$84</c:f>
              <c:numCache>
                <c:formatCode>0.00</c:formatCode>
                <c:ptCount val="62"/>
                <c:pt idx="0">
                  <c:v>100</c:v>
                </c:pt>
                <c:pt idx="1">
                  <c:v>100.08377605810392</c:v>
                </c:pt>
                <c:pt idx="2">
                  <c:v>100.17460403517562</c:v>
                </c:pt>
                <c:pt idx="3">
                  <c:v>100.26642682767097</c:v>
                </c:pt>
                <c:pt idx="4">
                  <c:v>100.33518838813585</c:v>
                </c:pt>
                <c:pt idx="5">
                  <c:v>100.36165544581117</c:v>
                </c:pt>
                <c:pt idx="6">
                  <c:v>100.31019996820369</c:v>
                </c:pt>
                <c:pt idx="7">
                  <c:v>100.20840756465822</c:v>
                </c:pt>
                <c:pt idx="8">
                  <c:v>100.11943319000029</c:v>
                </c:pt>
                <c:pt idx="9">
                  <c:v>100.07702219207586</c:v>
                </c:pt>
                <c:pt idx="10">
                  <c:v>100.19642993359292</c:v>
                </c:pt>
                <c:pt idx="11">
                  <c:v>100.44566409223164</c:v>
                </c:pt>
                <c:pt idx="12">
                  <c:v>100.73955724259643</c:v>
                </c:pt>
                <c:pt idx="13">
                  <c:v>100.99498787996342</c:v>
                </c:pt>
                <c:pt idx="14">
                  <c:v>101.08486110151642</c:v>
                </c:pt>
                <c:pt idx="15">
                  <c:v>100.96995404575347</c:v>
                </c:pt>
                <c:pt idx="16">
                  <c:v>100.8017026484635</c:v>
                </c:pt>
                <c:pt idx="17">
                  <c:v>100.63349529989277</c:v>
                </c:pt>
                <c:pt idx="18">
                  <c:v>100.5650452354058</c:v>
                </c:pt>
                <c:pt idx="19">
                  <c:v>100.60631649527659</c:v>
                </c:pt>
                <c:pt idx="20">
                  <c:v>100.73251156340037</c:v>
                </c:pt>
                <c:pt idx="21">
                  <c:v>100.8933311321458</c:v>
                </c:pt>
                <c:pt idx="22">
                  <c:v>101.06424234771573</c:v>
                </c:pt>
                <c:pt idx="23">
                  <c:v>101.22476078203823</c:v>
                </c:pt>
                <c:pt idx="24">
                  <c:v>101.39887713471694</c:v>
                </c:pt>
                <c:pt idx="25">
                  <c:v>101.64084776392015</c:v>
                </c:pt>
                <c:pt idx="26">
                  <c:v>101.94546962405951</c:v>
                </c:pt>
                <c:pt idx="27">
                  <c:v>102.31594741725962</c:v>
                </c:pt>
                <c:pt idx="28">
                  <c:v>102.68396899739747</c:v>
                </c:pt>
                <c:pt idx="29">
                  <c:v>103.04013316789977</c:v>
                </c:pt>
                <c:pt idx="30">
                  <c:v>103.3111428104513</c:v>
                </c:pt>
                <c:pt idx="31">
                  <c:v>103.44122623787177</c:v>
                </c:pt>
                <c:pt idx="32">
                  <c:v>103.49529640629849</c:v>
                </c:pt>
                <c:pt idx="33">
                  <c:v>103.50909033826682</c:v>
                </c:pt>
                <c:pt idx="34">
                  <c:v>103.49455670702307</c:v>
                </c:pt>
                <c:pt idx="35">
                  <c:v>103.43678105370077</c:v>
                </c:pt>
                <c:pt idx="36">
                  <c:v>103.30211553760512</c:v>
                </c:pt>
                <c:pt idx="37">
                  <c:v>103.03015418673925</c:v>
                </c:pt>
                <c:pt idx="38">
                  <c:v>102.65694928076144</c:v>
                </c:pt>
                <c:pt idx="39">
                  <c:v>102.25513264815899</c:v>
                </c:pt>
                <c:pt idx="40">
                  <c:v>101.89237652701553</c:v>
                </c:pt>
                <c:pt idx="41">
                  <c:v>101.73877458308847</c:v>
                </c:pt>
                <c:pt idx="42">
                  <c:v>101.90893657951008</c:v>
                </c:pt>
                <c:pt idx="43">
                  <c:v>102.39164467629236</c:v>
                </c:pt>
                <c:pt idx="44">
                  <c:v>103.02385081854044</c:v>
                </c:pt>
                <c:pt idx="45">
                  <c:v>103.62886824079776</c:v>
                </c:pt>
                <c:pt idx="46">
                  <c:v>104.04070741805863</c:v>
                </c:pt>
                <c:pt idx="47">
                  <c:v>104.21494991184737</c:v>
                </c:pt>
                <c:pt idx="48">
                  <c:v>104.22684101576213</c:v>
                </c:pt>
                <c:pt idx="49">
                  <c:v>104.17885666830036</c:v>
                </c:pt>
                <c:pt idx="50">
                  <c:v>104.15582174678025</c:v>
                </c:pt>
                <c:pt idx="51">
                  <c:v>104.18643459772721</c:v>
                </c:pt>
                <c:pt idx="52">
                  <c:v>104.25054265367531</c:v>
                </c:pt>
                <c:pt idx="53">
                  <c:v>104.30713847587768</c:v>
                </c:pt>
                <c:pt idx="54">
                  <c:v>104.3213341174512</c:v>
                </c:pt>
                <c:pt idx="55">
                  <c:v>104.28635126113309</c:v>
                </c:pt>
                <c:pt idx="56">
                  <c:v>104.21716378256507</c:v>
                </c:pt>
                <c:pt idx="57">
                  <c:v>104.13485729267801</c:v>
                </c:pt>
                <c:pt idx="58">
                  <c:v>104.05914351846646</c:v>
                </c:pt>
                <c:pt idx="59">
                  <c:v>103.99588180077646</c:v>
                </c:pt>
                <c:pt idx="60">
                  <c:v>103.9403544229465</c:v>
                </c:pt>
                <c:pt idx="61">
                  <c:v>103.88627864819605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Feuil2!$M$22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Feuil2!$M$23:$M$84</c:f>
              <c:numCache>
                <c:formatCode>0.00</c:formatCode>
                <c:ptCount val="62"/>
                <c:pt idx="0">
                  <c:v>100</c:v>
                </c:pt>
                <c:pt idx="1">
                  <c:v>100.06020791706653</c:v>
                </c:pt>
                <c:pt idx="2">
                  <c:v>99.917800344285112</c:v>
                </c:pt>
                <c:pt idx="3">
                  <c:v>99.639935885512813</c:v>
                </c:pt>
                <c:pt idx="4">
                  <c:v>99.342546286242666</c:v>
                </c:pt>
                <c:pt idx="5">
                  <c:v>99.139603802523951</c:v>
                </c:pt>
                <c:pt idx="6">
                  <c:v>99.112226174967304</c:v>
                </c:pt>
                <c:pt idx="7">
                  <c:v>99.286613241089754</c:v>
                </c:pt>
                <c:pt idx="8">
                  <c:v>99.570864518787815</c:v>
                </c:pt>
                <c:pt idx="9">
                  <c:v>99.838927661697596</c:v>
                </c:pt>
                <c:pt idx="10">
                  <c:v>100.0754596667591</c:v>
                </c:pt>
                <c:pt idx="11">
                  <c:v>100.25775656398613</c:v>
                </c:pt>
                <c:pt idx="12">
                  <c:v>100.46503757354195</c:v>
                </c:pt>
                <c:pt idx="13">
                  <c:v>100.82351543233993</c:v>
                </c:pt>
                <c:pt idx="14">
                  <c:v>101.37192972095021</c:v>
                </c:pt>
                <c:pt idx="15">
                  <c:v>102.05864467881253</c:v>
                </c:pt>
                <c:pt idx="16">
                  <c:v>102.86432431417585</c:v>
                </c:pt>
                <c:pt idx="17">
                  <c:v>103.62705184569175</c:v>
                </c:pt>
                <c:pt idx="18">
                  <c:v>104.25453900047413</c:v>
                </c:pt>
                <c:pt idx="19">
                  <c:v>104.69500600210081</c:v>
                </c:pt>
                <c:pt idx="20">
                  <c:v>105.00679011135657</c:v>
                </c:pt>
                <c:pt idx="21">
                  <c:v>105.23974417898914</c:v>
                </c:pt>
                <c:pt idx="22">
                  <c:v>105.47112637404275</c:v>
                </c:pt>
                <c:pt idx="23">
                  <c:v>105.72321725194328</c:v>
                </c:pt>
                <c:pt idx="24">
                  <c:v>106.01899077040424</c:v>
                </c:pt>
                <c:pt idx="25">
                  <c:v>106.42014898452537</c:v>
                </c:pt>
                <c:pt idx="26">
                  <c:v>106.90844976491428</c:v>
                </c:pt>
                <c:pt idx="27">
                  <c:v>107.46960564574668</c:v>
                </c:pt>
                <c:pt idx="28">
                  <c:v>107.98003711373691</c:v>
                </c:pt>
                <c:pt idx="29">
                  <c:v>108.40333173294839</c:v>
                </c:pt>
                <c:pt idx="30">
                  <c:v>108.61779522546486</c:v>
                </c:pt>
                <c:pt idx="31">
                  <c:v>108.58656465407846</c:v>
                </c:pt>
                <c:pt idx="32">
                  <c:v>108.49076802147277</c:v>
                </c:pt>
                <c:pt idx="33">
                  <c:v>108.47938387612112</c:v>
                </c:pt>
                <c:pt idx="34">
                  <c:v>108.66213298690238</c:v>
                </c:pt>
                <c:pt idx="35">
                  <c:v>109.0259298181149</c:v>
                </c:pt>
                <c:pt idx="36">
                  <c:v>109.44193609828059</c:v>
                </c:pt>
                <c:pt idx="37">
                  <c:v>109.74212024768326</c:v>
                </c:pt>
                <c:pt idx="38">
                  <c:v>109.87523918399035</c:v>
                </c:pt>
                <c:pt idx="39">
                  <c:v>109.85790561819644</c:v>
                </c:pt>
                <c:pt idx="40">
                  <c:v>109.72942905035613</c:v>
                </c:pt>
                <c:pt idx="41">
                  <c:v>109.65001888905007</c:v>
                </c:pt>
                <c:pt idx="42">
                  <c:v>109.72056239671713</c:v>
                </c:pt>
                <c:pt idx="43">
                  <c:v>109.96089704027651</c:v>
                </c:pt>
                <c:pt idx="44">
                  <c:v>110.27018179450191</c:v>
                </c:pt>
                <c:pt idx="45">
                  <c:v>110.55614791363743</c:v>
                </c:pt>
                <c:pt idx="46">
                  <c:v>110.72892779826182</c:v>
                </c:pt>
                <c:pt idx="47">
                  <c:v>110.77290120595146</c:v>
                </c:pt>
                <c:pt idx="48">
                  <c:v>110.74295270555345</c:v>
                </c:pt>
                <c:pt idx="49">
                  <c:v>110.71903202951256</c:v>
                </c:pt>
                <c:pt idx="50">
                  <c:v>110.75990144905116</c:v>
                </c:pt>
                <c:pt idx="51">
                  <c:v>110.87724440486633</c:v>
                </c:pt>
                <c:pt idx="52">
                  <c:v>111.03267647009363</c:v>
                </c:pt>
                <c:pt idx="53">
                  <c:v>111.18701480424102</c:v>
                </c:pt>
                <c:pt idx="54">
                  <c:v>111.29746755063229</c:v>
                </c:pt>
                <c:pt idx="55">
                  <c:v>111.35379419838033</c:v>
                </c:pt>
                <c:pt idx="56">
                  <c:v>111.36903032278917</c:v>
                </c:pt>
                <c:pt idx="57">
                  <c:v>111.36544562373658</c:v>
                </c:pt>
                <c:pt idx="58">
                  <c:v>111.36296133727309</c:v>
                </c:pt>
                <c:pt idx="59">
                  <c:v>111.36564552519405</c:v>
                </c:pt>
                <c:pt idx="60">
                  <c:v>111.36623430011431</c:v>
                </c:pt>
                <c:pt idx="61">
                  <c:v>111.35556713282895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Feuil2!$N$22</c:f>
              <c:strCache>
                <c:ptCount val="1"/>
                <c:pt idx="0">
                  <c:v>Portugal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Feuil2!$N$23:$N$84</c:f>
              <c:numCache>
                <c:formatCode>0.00</c:formatCode>
                <c:ptCount val="62"/>
                <c:pt idx="0">
                  <c:v>100</c:v>
                </c:pt>
                <c:pt idx="1">
                  <c:v>100.34048735135868</c:v>
                </c:pt>
                <c:pt idx="2">
                  <c:v>100.91140273711565</c:v>
                </c:pt>
                <c:pt idx="3">
                  <c:v>101.72500993167543</c:v>
                </c:pt>
                <c:pt idx="4">
                  <c:v>102.64936734150238</c:v>
                </c:pt>
                <c:pt idx="5">
                  <c:v>103.56123507450012</c:v>
                </c:pt>
                <c:pt idx="6">
                  <c:v>104.31753452806397</c:v>
                </c:pt>
                <c:pt idx="7">
                  <c:v>104.86678154104074</c:v>
                </c:pt>
                <c:pt idx="8">
                  <c:v>105.22108984046321</c:v>
                </c:pt>
                <c:pt idx="9">
                  <c:v>105.40990431555461</c:v>
                </c:pt>
                <c:pt idx="10">
                  <c:v>105.50608424810714</c:v>
                </c:pt>
                <c:pt idx="11">
                  <c:v>105.56377690515247</c:v>
                </c:pt>
                <c:pt idx="12">
                  <c:v>105.66987602473918</c:v>
                </c:pt>
                <c:pt idx="13">
                  <c:v>105.92875735604463</c:v>
                </c:pt>
                <c:pt idx="14">
                  <c:v>106.39927500407723</c:v>
                </c:pt>
                <c:pt idx="15">
                  <c:v>107.01690583946805</c:v>
                </c:pt>
                <c:pt idx="16">
                  <c:v>107.65952577582142</c:v>
                </c:pt>
                <c:pt idx="17">
                  <c:v>108.12990899144658</c:v>
                </c:pt>
                <c:pt idx="18">
                  <c:v>108.27757535674799</c:v>
                </c:pt>
                <c:pt idx="19">
                  <c:v>108.1223069091936</c:v>
                </c:pt>
                <c:pt idx="20">
                  <c:v>107.87075086519212</c:v>
                </c:pt>
                <c:pt idx="21">
                  <c:v>107.78447096097868</c:v>
                </c:pt>
                <c:pt idx="22">
                  <c:v>108.09459535014014</c:v>
                </c:pt>
                <c:pt idx="23">
                  <c:v>108.79137922828313</c:v>
                </c:pt>
                <c:pt idx="24">
                  <c:v>109.63665038400681</c:v>
                </c:pt>
                <c:pt idx="25">
                  <c:v>110.40820913564363</c:v>
                </c:pt>
                <c:pt idx="26">
                  <c:v>110.84180277228255</c:v>
                </c:pt>
                <c:pt idx="27">
                  <c:v>110.88975487269724</c:v>
                </c:pt>
                <c:pt idx="28">
                  <c:v>110.6470525179523</c:v>
                </c:pt>
                <c:pt idx="29">
                  <c:v>110.31502847893901</c:v>
                </c:pt>
                <c:pt idx="30">
                  <c:v>110.01879743464116</c:v>
                </c:pt>
                <c:pt idx="31">
                  <c:v>109.78853695279689</c:v>
                </c:pt>
                <c:pt idx="32">
                  <c:v>109.62374040829144</c:v>
                </c:pt>
                <c:pt idx="33">
                  <c:v>109.50222597010588</c:v>
                </c:pt>
                <c:pt idx="34">
                  <c:v>109.38678786146532</c:v>
                </c:pt>
                <c:pt idx="35">
                  <c:v>109.25526190713127</c:v>
                </c:pt>
                <c:pt idx="36">
                  <c:v>109.10465308267418</c:v>
                </c:pt>
                <c:pt idx="37">
                  <c:v>108.92326593308719</c:v>
                </c:pt>
                <c:pt idx="38">
                  <c:v>108.7506012757885</c:v>
                </c:pt>
                <c:pt idx="39">
                  <c:v>108.59447888286881</c:v>
                </c:pt>
                <c:pt idx="40">
                  <c:v>108.4164616276382</c:v>
                </c:pt>
                <c:pt idx="41">
                  <c:v>108.21663913366763</c:v>
                </c:pt>
                <c:pt idx="42">
                  <c:v>107.9794878982479</c:v>
                </c:pt>
                <c:pt idx="43">
                  <c:v>107.72905021444605</c:v>
                </c:pt>
                <c:pt idx="44">
                  <c:v>107.5049891190221</c:v>
                </c:pt>
                <c:pt idx="45">
                  <c:v>107.36722331464694</c:v>
                </c:pt>
                <c:pt idx="46">
                  <c:v>107.35992456727465</c:v>
                </c:pt>
                <c:pt idx="47">
                  <c:v>107.39892360500811</c:v>
                </c:pt>
                <c:pt idx="48">
                  <c:v>107.26636083657016</c:v>
                </c:pt>
                <c:pt idx="49">
                  <c:v>106.74665802309777</c:v>
                </c:pt>
                <c:pt idx="50">
                  <c:v>105.65152663817312</c:v>
                </c:pt>
                <c:pt idx="51">
                  <c:v>104.10918724163329</c:v>
                </c:pt>
                <c:pt idx="52">
                  <c:v>102.52726573208074</c:v>
                </c:pt>
                <c:pt idx="53">
                  <c:v>101.35250215517904</c:v>
                </c:pt>
                <c:pt idx="54">
                  <c:v>100.9614687943676</c:v>
                </c:pt>
                <c:pt idx="55">
                  <c:v>101.34839154065149</c:v>
                </c:pt>
                <c:pt idx="56">
                  <c:v>102.12553117781511</c:v>
                </c:pt>
                <c:pt idx="57">
                  <c:v>102.87702760559043</c:v>
                </c:pt>
                <c:pt idx="58">
                  <c:v>103.19512616274488</c:v>
                </c:pt>
                <c:pt idx="59">
                  <c:v>102.95375300832683</c:v>
                </c:pt>
                <c:pt idx="60">
                  <c:v>102.31924090450212</c:v>
                </c:pt>
                <c:pt idx="61">
                  <c:v>101.48509233872856</c:v>
                </c:pt>
              </c:numCache>
            </c:numRef>
          </c:val>
          <c:smooth val="0"/>
        </c:ser>
        <c:ser>
          <c:idx val="5"/>
          <c:order val="5"/>
          <c:tx>
            <c:v>Pays-Bas</c:v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Feuil2!$O$23:$O$84</c:f>
              <c:numCache>
                <c:formatCode>0.00</c:formatCode>
                <c:ptCount val="62"/>
                <c:pt idx="0">
                  <c:v>100</c:v>
                </c:pt>
                <c:pt idx="1">
                  <c:v>100.10910888423805</c:v>
                </c:pt>
                <c:pt idx="2">
                  <c:v>100.33251475148012</c:v>
                </c:pt>
                <c:pt idx="3">
                  <c:v>100.73101919576916</c:v>
                </c:pt>
                <c:pt idx="4">
                  <c:v>101.27957444629159</c:v>
                </c:pt>
                <c:pt idx="5">
                  <c:v>101.93253546538666</c:v>
                </c:pt>
                <c:pt idx="6">
                  <c:v>102.63436663484211</c:v>
                </c:pt>
                <c:pt idx="7">
                  <c:v>103.37093683514716</c:v>
                </c:pt>
                <c:pt idx="8">
                  <c:v>104.15701692892821</c:v>
                </c:pt>
                <c:pt idx="9">
                  <c:v>104.9568139201069</c:v>
                </c:pt>
                <c:pt idx="10">
                  <c:v>105.81888854805442</c:v>
                </c:pt>
                <c:pt idx="11">
                  <c:v>106.69627806849469</c:v>
                </c:pt>
                <c:pt idx="12">
                  <c:v>107.51494181736142</c:v>
                </c:pt>
                <c:pt idx="13">
                  <c:v>108.23387855719137</c:v>
                </c:pt>
                <c:pt idx="14">
                  <c:v>108.75475553105912</c:v>
                </c:pt>
                <c:pt idx="15">
                  <c:v>109.03455125103301</c:v>
                </c:pt>
                <c:pt idx="16">
                  <c:v>109.1937619862406</c:v>
                </c:pt>
                <c:pt idx="17">
                  <c:v>109.26436204013635</c:v>
                </c:pt>
                <c:pt idx="18">
                  <c:v>109.32443930748971</c:v>
                </c:pt>
                <c:pt idx="19">
                  <c:v>109.36239313454473</c:v>
                </c:pt>
                <c:pt idx="20">
                  <c:v>109.33850653115233</c:v>
                </c:pt>
                <c:pt idx="21">
                  <c:v>109.18822959123418</c:v>
                </c:pt>
                <c:pt idx="22">
                  <c:v>108.87749413360757</c:v>
                </c:pt>
                <c:pt idx="23">
                  <c:v>108.4202926405724</c:v>
                </c:pt>
                <c:pt idx="24">
                  <c:v>107.92146872126689</c:v>
                </c:pt>
                <c:pt idx="25">
                  <c:v>107.51978823132477</c:v>
                </c:pt>
                <c:pt idx="26">
                  <c:v>107.2834896183528</c:v>
                </c:pt>
                <c:pt idx="27">
                  <c:v>107.25815398651653</c:v>
                </c:pt>
                <c:pt idx="28">
                  <c:v>107.38426639099032</c:v>
                </c:pt>
                <c:pt idx="29">
                  <c:v>107.65900512280778</c:v>
                </c:pt>
                <c:pt idx="30">
                  <c:v>108.00832467463508</c:v>
                </c:pt>
                <c:pt idx="31">
                  <c:v>108.32603910907761</c:v>
                </c:pt>
                <c:pt idx="32">
                  <c:v>108.58483479081187</c:v>
                </c:pt>
                <c:pt idx="33">
                  <c:v>108.71467443550155</c:v>
                </c:pt>
                <c:pt idx="34">
                  <c:v>108.63630315093526</c:v>
                </c:pt>
                <c:pt idx="35">
                  <c:v>108.36926976822325</c:v>
                </c:pt>
                <c:pt idx="36">
                  <c:v>108.03687749316545</c:v>
                </c:pt>
                <c:pt idx="37">
                  <c:v>107.75139424281559</c:v>
                </c:pt>
                <c:pt idx="38">
                  <c:v>107.70618248934623</c:v>
                </c:pt>
                <c:pt idx="39">
                  <c:v>107.9304139938092</c:v>
                </c:pt>
                <c:pt idx="40">
                  <c:v>108.25659450326184</c:v>
                </c:pt>
                <c:pt idx="41">
                  <c:v>108.58725360101312</c:v>
                </c:pt>
                <c:pt idx="42">
                  <c:v>108.79437707296954</c:v>
                </c:pt>
                <c:pt idx="43">
                  <c:v>108.85507421466342</c:v>
                </c:pt>
                <c:pt idx="44">
                  <c:v>108.82175348353367</c:v>
                </c:pt>
                <c:pt idx="45">
                  <c:v>108.7616931667207</c:v>
                </c:pt>
                <c:pt idx="46">
                  <c:v>108.73955338698619</c:v>
                </c:pt>
                <c:pt idx="47">
                  <c:v>108.77918060520548</c:v>
                </c:pt>
                <c:pt idx="48">
                  <c:v>108.86506531201204</c:v>
                </c:pt>
                <c:pt idx="49">
                  <c:v>108.98521954381005</c:v>
                </c:pt>
                <c:pt idx="50">
                  <c:v>109.11819565682286</c:v>
                </c:pt>
                <c:pt idx="51">
                  <c:v>109.25726857850374</c:v>
                </c:pt>
                <c:pt idx="52">
                  <c:v>109.41156145513725</c:v>
                </c:pt>
                <c:pt idx="53">
                  <c:v>109.58802937855276</c:v>
                </c:pt>
                <c:pt idx="54">
                  <c:v>109.79019182862362</c:v>
                </c:pt>
                <c:pt idx="55">
                  <c:v>110.00489083651821</c:v>
                </c:pt>
                <c:pt idx="56">
                  <c:v>110.19678469473186</c:v>
                </c:pt>
                <c:pt idx="57">
                  <c:v>110.32764661432141</c:v>
                </c:pt>
                <c:pt idx="58">
                  <c:v>110.36474324165854</c:v>
                </c:pt>
                <c:pt idx="59">
                  <c:v>110.30516734484611</c:v>
                </c:pt>
                <c:pt idx="60">
                  <c:v>110.17958093427374</c:v>
                </c:pt>
                <c:pt idx="61">
                  <c:v>110.02099209800453</c:v>
                </c:pt>
              </c:numCache>
            </c:numRef>
          </c:val>
          <c:smooth val="0"/>
        </c:ser>
        <c:ser>
          <c:idx val="6"/>
          <c:order val="6"/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56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dPt>
            <c:idx val="57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dPt>
            <c:idx val="58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dPt>
            <c:idx val="59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dPt>
            <c:idx val="60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dPt>
            <c:idx val="61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val>
            <c:numRef>
              <c:f>Feuil2!$P$23:$P$84</c:f>
              <c:numCache>
                <c:formatCode>0.00</c:formatCode>
                <c:ptCount val="62"/>
                <c:pt idx="0">
                  <c:v>100</c:v>
                </c:pt>
                <c:pt idx="1">
                  <c:v>100.08377605810392</c:v>
                </c:pt>
                <c:pt idx="2">
                  <c:v>100.17460403517562</c:v>
                </c:pt>
                <c:pt idx="3">
                  <c:v>100.26642682767097</c:v>
                </c:pt>
                <c:pt idx="4">
                  <c:v>100.33518838813585</c:v>
                </c:pt>
                <c:pt idx="5">
                  <c:v>100.36165544581117</c:v>
                </c:pt>
                <c:pt idx="6">
                  <c:v>100.31019996820369</c:v>
                </c:pt>
                <c:pt idx="7">
                  <c:v>100.20840756465822</c:v>
                </c:pt>
                <c:pt idx="8">
                  <c:v>100.11943319000029</c:v>
                </c:pt>
                <c:pt idx="9">
                  <c:v>100.07702219207586</c:v>
                </c:pt>
                <c:pt idx="10">
                  <c:v>100.19642993359292</c:v>
                </c:pt>
                <c:pt idx="11">
                  <c:v>100.44566409223164</c:v>
                </c:pt>
                <c:pt idx="12">
                  <c:v>100.73955724259643</c:v>
                </c:pt>
                <c:pt idx="13">
                  <c:v>100.99498787996342</c:v>
                </c:pt>
                <c:pt idx="14">
                  <c:v>101.08486110151642</c:v>
                </c:pt>
                <c:pt idx="15">
                  <c:v>100.96995404575347</c:v>
                </c:pt>
                <c:pt idx="16">
                  <c:v>100.8017026484635</c:v>
                </c:pt>
                <c:pt idx="17">
                  <c:v>100.63349529989277</c:v>
                </c:pt>
                <c:pt idx="18">
                  <c:v>100.5650452354058</c:v>
                </c:pt>
                <c:pt idx="19">
                  <c:v>100.60631649527659</c:v>
                </c:pt>
                <c:pt idx="20">
                  <c:v>100.73251156340037</c:v>
                </c:pt>
                <c:pt idx="21">
                  <c:v>100.8933311321458</c:v>
                </c:pt>
                <c:pt idx="22">
                  <c:v>101.06424234771573</c:v>
                </c:pt>
                <c:pt idx="23">
                  <c:v>101.22476078203823</c:v>
                </c:pt>
                <c:pt idx="24">
                  <c:v>101.39887713471694</c:v>
                </c:pt>
                <c:pt idx="25">
                  <c:v>101.64084776392015</c:v>
                </c:pt>
                <c:pt idx="26">
                  <c:v>101.94546962405951</c:v>
                </c:pt>
                <c:pt idx="27">
                  <c:v>102.31594741725962</c:v>
                </c:pt>
                <c:pt idx="28">
                  <c:v>102.68396899739747</c:v>
                </c:pt>
                <c:pt idx="29">
                  <c:v>103.04013316789977</c:v>
                </c:pt>
                <c:pt idx="30">
                  <c:v>103.3111428104513</c:v>
                </c:pt>
                <c:pt idx="31">
                  <c:v>103.44122623787177</c:v>
                </c:pt>
                <c:pt idx="32">
                  <c:v>103.49529640629849</c:v>
                </c:pt>
                <c:pt idx="33">
                  <c:v>103.50909033826682</c:v>
                </c:pt>
                <c:pt idx="34">
                  <c:v>103.49455670702307</c:v>
                </c:pt>
                <c:pt idx="35">
                  <c:v>103.43678105370077</c:v>
                </c:pt>
                <c:pt idx="36">
                  <c:v>103.30211553760512</c:v>
                </c:pt>
                <c:pt idx="37">
                  <c:v>103.03015418673925</c:v>
                </c:pt>
                <c:pt idx="38">
                  <c:v>102.65694928076144</c:v>
                </c:pt>
                <c:pt idx="39">
                  <c:v>102.25513264815899</c:v>
                </c:pt>
                <c:pt idx="40">
                  <c:v>101.89237652701553</c:v>
                </c:pt>
                <c:pt idx="41">
                  <c:v>101.73877458308847</c:v>
                </c:pt>
                <c:pt idx="42">
                  <c:v>101.90893657951008</c:v>
                </c:pt>
                <c:pt idx="43">
                  <c:v>102.39164467629236</c:v>
                </c:pt>
                <c:pt idx="44">
                  <c:v>103.02385081854044</c:v>
                </c:pt>
                <c:pt idx="45">
                  <c:v>103.62886824079776</c:v>
                </c:pt>
                <c:pt idx="46">
                  <c:v>104.04070741805863</c:v>
                </c:pt>
                <c:pt idx="47">
                  <c:v>104.21494991184737</c:v>
                </c:pt>
                <c:pt idx="48">
                  <c:v>104.22684101576213</c:v>
                </c:pt>
                <c:pt idx="49">
                  <c:v>104.17885666830036</c:v>
                </c:pt>
                <c:pt idx="50">
                  <c:v>104.15582174678025</c:v>
                </c:pt>
                <c:pt idx="51">
                  <c:v>104.18643459772721</c:v>
                </c:pt>
                <c:pt idx="52">
                  <c:v>104.25054265367531</c:v>
                </c:pt>
                <c:pt idx="53">
                  <c:v>104.30713847587768</c:v>
                </c:pt>
                <c:pt idx="54">
                  <c:v>104.3213341174512</c:v>
                </c:pt>
                <c:pt idx="55">
                  <c:v>104.28635126113309</c:v>
                </c:pt>
                <c:pt idx="56">
                  <c:v>101.21716378256507</c:v>
                </c:pt>
                <c:pt idx="57">
                  <c:v>101.13485729267801</c:v>
                </c:pt>
                <c:pt idx="58">
                  <c:v>101.05914351846646</c:v>
                </c:pt>
                <c:pt idx="59">
                  <c:v>100.99588180077646</c:v>
                </c:pt>
                <c:pt idx="60">
                  <c:v>100.9403544229465</c:v>
                </c:pt>
                <c:pt idx="61">
                  <c:v>100.88627864819605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60864"/>
        <c:axId val="205862400"/>
      </c:lineChart>
      <c:catAx>
        <c:axId val="205860864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crossAx val="205862400"/>
        <c:crosses val="autoZero"/>
        <c:auto val="1"/>
        <c:lblAlgn val="ctr"/>
        <c:lblOffset val="100"/>
        <c:tickLblSkip val="4"/>
        <c:noMultiLvlLbl val="0"/>
      </c:catAx>
      <c:valAx>
        <c:axId val="205862400"/>
        <c:scaling>
          <c:orientation val="minMax"/>
          <c:max val="120"/>
          <c:min val="8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in"/>
        <c:minorTickMark val="none"/>
        <c:tickLblPos val="nextTo"/>
        <c:crossAx val="205860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22936197597822E-2"/>
          <c:y val="2.5262541283254655E-2"/>
          <c:w val="0.93190068556414485"/>
          <c:h val="0.95364967474695872"/>
        </c:manualLayout>
      </c:layout>
      <c:barChart>
        <c:barDir val="col"/>
        <c:grouping val="clustered"/>
        <c:varyColors val="0"/>
        <c:ser>
          <c:idx val="10"/>
          <c:order val="0"/>
          <c:tx>
            <c:strRef>
              <c:f>Feuil2!$C$1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Feuil2!$C$13:$C$37</c:f>
              <c:numCache>
                <c:formatCode>General</c:formatCode>
                <c:ptCount val="25"/>
                <c:pt idx="0">
                  <c:v>-0.53680412779338504</c:v>
                </c:pt>
                <c:pt idx="1">
                  <c:v>0.307302867506761</c:v>
                </c:pt>
                <c:pt idx="2">
                  <c:v>0.778158474270364</c:v>
                </c:pt>
                <c:pt idx="3">
                  <c:v>0.64338434204009898</c:v>
                </c:pt>
                <c:pt idx="4">
                  <c:v>0.75884047945063904</c:v>
                </c:pt>
                <c:pt idx="5">
                  <c:v>1.4232232462733501</c:v>
                </c:pt>
                <c:pt idx="6">
                  <c:v>2.8171654386407901</c:v>
                </c:pt>
                <c:pt idx="7">
                  <c:v>2.8407690095856601</c:v>
                </c:pt>
                <c:pt idx="8">
                  <c:v>3.3854841714635699</c:v>
                </c:pt>
                <c:pt idx="9">
                  <c:v>1.18157709235085</c:v>
                </c:pt>
                <c:pt idx="10">
                  <c:v>1.5070932890681199</c:v>
                </c:pt>
                <c:pt idx="11">
                  <c:v>1.17415049875836</c:v>
                </c:pt>
                <c:pt idx="12">
                  <c:v>0.86690305220716701</c:v>
                </c:pt>
                <c:pt idx="13">
                  <c:v>0.43957071710818502</c:v>
                </c:pt>
                <c:pt idx="14">
                  <c:v>-1.8115349061897001E-2</c:v>
                </c:pt>
                <c:pt idx="15">
                  <c:v>3.5774661719006999E-2</c:v>
                </c:pt>
                <c:pt idx="16">
                  <c:v>-0.29902295867233403</c:v>
                </c:pt>
                <c:pt idx="17">
                  <c:v>-0.95588345817571396</c:v>
                </c:pt>
                <c:pt idx="18">
                  <c:v>-0.83140065301129396</c:v>
                </c:pt>
                <c:pt idx="19">
                  <c:v>-0.835784778539299</c:v>
                </c:pt>
                <c:pt idx="20">
                  <c:v>-0.98879027856284096</c:v>
                </c:pt>
                <c:pt idx="21">
                  <c:v>-1.1938115767235</c:v>
                </c:pt>
                <c:pt idx="22">
                  <c:v>-0.80586713987797498</c:v>
                </c:pt>
                <c:pt idx="23">
                  <c:v>-0.92268284978964299</c:v>
                </c:pt>
                <c:pt idx="24">
                  <c:v>-0.12538797235120999</c:v>
                </c:pt>
              </c:numCache>
            </c:numRef>
          </c:val>
        </c:ser>
        <c:ser>
          <c:idx val="5"/>
          <c:order val="1"/>
          <c:tx>
            <c:strRef>
              <c:f>Feuil2!$I$1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FFC000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Feuil2!$I$13:$I$37</c:f>
              <c:numCache>
                <c:formatCode>General</c:formatCode>
                <c:ptCount val="25"/>
                <c:pt idx="0">
                  <c:v>-11.040535279391399</c:v>
                </c:pt>
                <c:pt idx="1">
                  <c:v>-10.7889041372117</c:v>
                </c:pt>
                <c:pt idx="2">
                  <c:v>-3.3420145831760899</c:v>
                </c:pt>
                <c:pt idx="3">
                  <c:v>-3.8368939757842702</c:v>
                </c:pt>
                <c:pt idx="4">
                  <c:v>-0.95115350943468502</c:v>
                </c:pt>
                <c:pt idx="5">
                  <c:v>-0.75226643059722298</c:v>
                </c:pt>
                <c:pt idx="6">
                  <c:v>-0.72444884557252298</c:v>
                </c:pt>
                <c:pt idx="7">
                  <c:v>-1.6619678652520999</c:v>
                </c:pt>
                <c:pt idx="8">
                  <c:v>-3.2975723352559898</c:v>
                </c:pt>
                <c:pt idx="9">
                  <c:v>-4.4003094777562897</c:v>
                </c:pt>
                <c:pt idx="10">
                  <c:v>-4.39067485504511</c:v>
                </c:pt>
                <c:pt idx="11">
                  <c:v>-3.7383489392596698</c:v>
                </c:pt>
                <c:pt idx="12">
                  <c:v>-3.8833960610948499</c:v>
                </c:pt>
                <c:pt idx="13">
                  <c:v>-5.5862413224675498</c:v>
                </c:pt>
                <c:pt idx="14">
                  <c:v>-7.4936114149883002</c:v>
                </c:pt>
                <c:pt idx="15">
                  <c:v>-8.9905096758448106</c:v>
                </c:pt>
                <c:pt idx="16">
                  <c:v>-9.6478834796591908</c:v>
                </c:pt>
                <c:pt idx="17">
                  <c:v>-9.2503451420749094</c:v>
                </c:pt>
                <c:pt idx="18">
                  <c:v>-4.2808660338784499</c:v>
                </c:pt>
                <c:pt idx="19">
                  <c:v>-3.9214996951651</c:v>
                </c:pt>
                <c:pt idx="20">
                  <c:v>-3.1798941156357401</c:v>
                </c:pt>
                <c:pt idx="21">
                  <c:v>-0.230517263863634</c:v>
                </c:pt>
                <c:pt idx="22">
                  <c:v>1.5093981025374501</c:v>
                </c:pt>
                <c:pt idx="23">
                  <c:v>0.98332628990741699</c:v>
                </c:pt>
                <c:pt idx="24">
                  <c:v>1.40095634915711</c:v>
                </c:pt>
              </c:numCache>
            </c:numRef>
          </c:val>
        </c:ser>
        <c:ser>
          <c:idx val="8"/>
          <c:order val="2"/>
          <c:tx>
            <c:strRef>
              <c:f>Feuil2!$F$1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2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Feuil2!$F$13:$F$37</c:f>
              <c:numCache>
                <c:formatCode>General</c:formatCode>
                <c:ptCount val="25"/>
                <c:pt idx="0">
                  <c:v>-2.3543312071572302</c:v>
                </c:pt>
                <c:pt idx="1">
                  <c:v>-2.6909109956109698</c:v>
                </c:pt>
                <c:pt idx="2">
                  <c:v>0.90765892078818899</c:v>
                </c:pt>
                <c:pt idx="3">
                  <c:v>1.53624148235041</c:v>
                </c:pt>
                <c:pt idx="4">
                  <c:v>2.39541068628278</c:v>
                </c:pt>
                <c:pt idx="5">
                  <c:v>3.3014016409826801</c:v>
                </c:pt>
                <c:pt idx="6">
                  <c:v>2.9576979241252199</c:v>
                </c:pt>
                <c:pt idx="7">
                  <c:v>2.0496110429572298</c:v>
                </c:pt>
                <c:pt idx="8">
                  <c:v>1.1270536203697701</c:v>
                </c:pt>
                <c:pt idx="9">
                  <c:v>4.1874981844911001E-2</c:v>
                </c:pt>
                <c:pt idx="10">
                  <c:v>0.50578365867723196</c:v>
                </c:pt>
                <c:pt idx="11">
                  <c:v>-0.29797388237100603</c:v>
                </c:pt>
                <c:pt idx="12">
                  <c:v>-0.64174465179997398</c:v>
                </c:pt>
                <c:pt idx="13">
                  <c:v>-0.385278015586208</c:v>
                </c:pt>
                <c:pt idx="14">
                  <c:v>-0.94598749171999597</c:v>
                </c:pt>
                <c:pt idx="15">
                  <c:v>-1.5599626086133001</c:v>
                </c:pt>
                <c:pt idx="16">
                  <c:v>-1.45258429887578</c:v>
                </c:pt>
                <c:pt idx="17">
                  <c:v>-2.8665809645467601</c:v>
                </c:pt>
                <c:pt idx="18">
                  <c:v>-1.94023764296403</c:v>
                </c:pt>
                <c:pt idx="19">
                  <c:v>-3.4792392059204502</c:v>
                </c:pt>
                <c:pt idx="20">
                  <c:v>-3.0773665374178201</c:v>
                </c:pt>
                <c:pt idx="21">
                  <c:v>-0.43009351855104999</c:v>
                </c:pt>
                <c:pt idx="22">
                  <c:v>0.878662466722964</c:v>
                </c:pt>
                <c:pt idx="23">
                  <c:v>1.8429758070594899</c:v>
                </c:pt>
                <c:pt idx="24">
                  <c:v>2.18800261943526</c:v>
                </c:pt>
              </c:numCache>
            </c:numRef>
          </c:val>
        </c:ser>
        <c:ser>
          <c:idx val="9"/>
          <c:order val="3"/>
          <c:tx>
            <c:strRef>
              <c:f>Feuil2!$D$1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3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Feuil2!$D$13:$D$37</c:f>
              <c:numCache>
                <c:formatCode>General</c:formatCode>
                <c:ptCount val="25"/>
                <c:pt idx="0">
                  <c:v>-1.40598071888021</c:v>
                </c:pt>
                <c:pt idx="1">
                  <c:v>-1.2116803148006901</c:v>
                </c:pt>
                <c:pt idx="2">
                  <c:v>-1.10911784190977</c:v>
                </c:pt>
                <c:pt idx="3">
                  <c:v>-1.5296103702991</c:v>
                </c:pt>
                <c:pt idx="4">
                  <c:v>-1.26723895114523</c:v>
                </c:pt>
                <c:pt idx="5">
                  <c:v>-0.69837402339189802</c:v>
                </c:pt>
                <c:pt idx="6">
                  <c:v>-0.49507966974377698</c:v>
                </c:pt>
                <c:pt idx="7">
                  <c:v>-0.76625274139937105</c:v>
                </c:pt>
                <c:pt idx="8">
                  <c:v>-1.4576721708393701</c:v>
                </c:pt>
                <c:pt idx="9">
                  <c:v>-1.8161562310128101</c:v>
                </c:pt>
                <c:pt idx="10">
                  <c:v>-0.30419421517892498</c:v>
                </c:pt>
                <c:pt idx="11">
                  <c:v>2.0097182327133498</c:v>
                </c:pt>
                <c:pt idx="12">
                  <c:v>1.35435834855543</c:v>
                </c:pt>
                <c:pt idx="13">
                  <c:v>4.3438858845138704</c:v>
                </c:pt>
                <c:pt idx="14">
                  <c:v>4.5245343024908502</c:v>
                </c:pt>
                <c:pt idx="15">
                  <c:v>5.6525922091897796</c:v>
                </c:pt>
                <c:pt idx="16">
                  <c:v>6.7890707325330197</c:v>
                </c:pt>
                <c:pt idx="17">
                  <c:v>5.5246415901961399</c:v>
                </c:pt>
                <c:pt idx="18">
                  <c:v>5.6287345740658399</c:v>
                </c:pt>
                <c:pt idx="19">
                  <c:v>5.4143603488123597</c:v>
                </c:pt>
                <c:pt idx="20">
                  <c:v>6.0434389542638796</c:v>
                </c:pt>
                <c:pt idx="21">
                  <c:v>7.1003864758136999</c:v>
                </c:pt>
                <c:pt idx="22">
                  <c:v>6.8192919489455797</c:v>
                </c:pt>
                <c:pt idx="23">
                  <c:v>7.4100026816565503</c:v>
                </c:pt>
                <c:pt idx="24">
                  <c:v>8.6060404374075592</c:v>
                </c:pt>
              </c:numCache>
            </c:numRef>
          </c:val>
        </c:ser>
        <c:ser>
          <c:idx val="0"/>
          <c:order val="4"/>
          <c:tx>
            <c:strRef>
              <c:f>Feuil2!$H$1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Feuil2!$H$13:$H$37</c:f>
              <c:numCache>
                <c:formatCode>General</c:formatCode>
                <c:ptCount val="25"/>
                <c:pt idx="0">
                  <c:v>2.0089761078049699</c:v>
                </c:pt>
                <c:pt idx="1">
                  <c:v>1.65207736721057</c:v>
                </c:pt>
                <c:pt idx="2">
                  <c:v>3.3278497711728598</c:v>
                </c:pt>
                <c:pt idx="3">
                  <c:v>4.1653935376481099</c:v>
                </c:pt>
                <c:pt idx="4">
                  <c:v>5.2019371174159597</c:v>
                </c:pt>
                <c:pt idx="5">
                  <c:v>4.3291385723099403</c:v>
                </c:pt>
                <c:pt idx="6">
                  <c:v>5.4356439288133798</c:v>
                </c:pt>
                <c:pt idx="7">
                  <c:v>2.6634738760321</c:v>
                </c:pt>
                <c:pt idx="8">
                  <c:v>3.1950452105108198</c:v>
                </c:pt>
                <c:pt idx="9">
                  <c:v>1.6702430665632799</c:v>
                </c:pt>
                <c:pt idx="10">
                  <c:v>2.1516613175942401</c:v>
                </c:pt>
                <c:pt idx="11">
                  <c:v>2.21401467990087</c:v>
                </c:pt>
                <c:pt idx="12">
                  <c:v>4.6416275419443496</c:v>
                </c:pt>
                <c:pt idx="13">
                  <c:v>6.7680074545750397</c:v>
                </c:pt>
                <c:pt idx="14">
                  <c:v>6.0924365896361703</c:v>
                </c:pt>
                <c:pt idx="15">
                  <c:v>7.8959306088982899</c:v>
                </c:pt>
                <c:pt idx="16">
                  <c:v>5.9876161798294998</c:v>
                </c:pt>
                <c:pt idx="17">
                  <c:v>4.0666947194538503</c:v>
                </c:pt>
                <c:pt idx="18">
                  <c:v>5.8046758629622399</c:v>
                </c:pt>
                <c:pt idx="19">
                  <c:v>7.3536982330532403</c:v>
                </c:pt>
                <c:pt idx="20">
                  <c:v>9.1136097381109096</c:v>
                </c:pt>
                <c:pt idx="21">
                  <c:v>10.7921175850414</c:v>
                </c:pt>
                <c:pt idx="22">
                  <c:v>10.105520103968599</c:v>
                </c:pt>
                <c:pt idx="23">
                  <c:v>9.4538092752556402</c:v>
                </c:pt>
                <c:pt idx="24">
                  <c:v>9.1217432813197004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47001856"/>
        <c:axId val="247003392"/>
      </c:barChart>
      <c:catAx>
        <c:axId val="247001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47003392"/>
        <c:crossesAt val="0"/>
        <c:auto val="1"/>
        <c:lblAlgn val="ctr"/>
        <c:lblOffset val="100"/>
        <c:tickLblSkip val="2"/>
        <c:noMultiLvlLbl val="0"/>
      </c:catAx>
      <c:valAx>
        <c:axId val="247003392"/>
        <c:scaling>
          <c:orientation val="minMax"/>
          <c:max val="12"/>
          <c:min val="-1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47001856"/>
        <c:crossesAt val="1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C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3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accent6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9.5737649491905802E-2"/>
          <c:y val="2.1038311452016754E-2"/>
          <c:w val="0.57988263612688473"/>
          <c:h val="9.2710019055959172E-2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22936197597822E-2"/>
          <c:y val="2.5262541283254655E-2"/>
          <c:w val="0.93190068556414485"/>
          <c:h val="0.95364967474695872"/>
        </c:manualLayout>
      </c:layout>
      <c:barChart>
        <c:barDir val="col"/>
        <c:grouping val="clustered"/>
        <c:varyColors val="0"/>
        <c:ser>
          <c:idx val="8"/>
          <c:order val="0"/>
          <c:tx>
            <c:strRef>
              <c:f>Feuil2!$J$1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2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Feuil2!$J$13:$J$37</c:f>
              <c:numCache>
                <c:formatCode>General</c:formatCode>
                <c:ptCount val="25"/>
                <c:pt idx="0">
                  <c:v>-1.3833191339889199</c:v>
                </c:pt>
                <c:pt idx="1">
                  <c:v>-1.6063779859679601</c:v>
                </c:pt>
                <c:pt idx="2">
                  <c:v>-1.38158488692276</c:v>
                </c:pt>
                <c:pt idx="3">
                  <c:v>-0.481897688177229</c:v>
                </c:pt>
                <c:pt idx="4">
                  <c:v>-0.69519268900073095</c:v>
                </c:pt>
                <c:pt idx="5">
                  <c:v>-0.58279553202032197</c:v>
                </c:pt>
                <c:pt idx="6">
                  <c:v>-0.16831015248650799</c:v>
                </c:pt>
                <c:pt idx="7">
                  <c:v>-0.413423941092745</c:v>
                </c:pt>
                <c:pt idx="8">
                  <c:v>-2.51700377953635</c:v>
                </c:pt>
                <c:pt idx="9">
                  <c:v>-2.2358617629198201</c:v>
                </c:pt>
                <c:pt idx="10">
                  <c:v>-2.0237690238505599</c:v>
                </c:pt>
                <c:pt idx="11">
                  <c:v>-2.0733818764623302</c:v>
                </c:pt>
                <c:pt idx="12">
                  <c:v>-1.7076673195513301</c:v>
                </c:pt>
                <c:pt idx="13">
                  <c:v>-1.8219163785239101</c:v>
                </c:pt>
                <c:pt idx="14">
                  <c:v>-1.2492314446286801</c:v>
                </c:pt>
                <c:pt idx="15">
                  <c:v>-2.2960714336494599</c:v>
                </c:pt>
                <c:pt idx="16">
                  <c:v>-2.5115325819441598</c:v>
                </c:pt>
                <c:pt idx="17">
                  <c:v>-3.6318839796998801</c:v>
                </c:pt>
                <c:pt idx="18">
                  <c:v>-3.0407335936548199</c:v>
                </c:pt>
                <c:pt idx="19">
                  <c:v>-2.7973421585190601</c:v>
                </c:pt>
                <c:pt idx="20">
                  <c:v>-1.69190110411984</c:v>
                </c:pt>
                <c:pt idx="21">
                  <c:v>-3.2847449545493599</c:v>
                </c:pt>
                <c:pt idx="22">
                  <c:v>-4.4905066373708999</c:v>
                </c:pt>
                <c:pt idx="23">
                  <c:v>-5.0884476077379102</c:v>
                </c:pt>
                <c:pt idx="24">
                  <c:v>-5.1606208168869099</c:v>
                </c:pt>
              </c:numCache>
            </c:numRef>
          </c:val>
        </c:ser>
        <c:ser>
          <c:idx val="9"/>
          <c:order val="1"/>
          <c:tx>
            <c:strRef>
              <c:f>Feuil2!$K$1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FFC000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Feuil2!$K$13:$K$37</c:f>
              <c:numCache>
                <c:formatCode>General</c:formatCode>
                <c:ptCount val="25"/>
                <c:pt idx="0">
                  <c:v>4.6889804909257003E-2</c:v>
                </c:pt>
                <c:pt idx="1">
                  <c:v>-0.789289373480342</c:v>
                </c:pt>
                <c:pt idx="2">
                  <c:v>-1.2330236818003399</c:v>
                </c:pt>
                <c:pt idx="3">
                  <c:v>-1.66391768798465</c:v>
                </c:pt>
                <c:pt idx="4">
                  <c:v>-1.48186663709135</c:v>
                </c:pt>
                <c:pt idx="5">
                  <c:v>-1.54037412771946</c:v>
                </c:pt>
                <c:pt idx="6">
                  <c:v>-1.63465866684478</c:v>
                </c:pt>
                <c:pt idx="7">
                  <c:v>-2.3661838565762499</c:v>
                </c:pt>
                <c:pt idx="8">
                  <c:v>-3.0590774406417802</c:v>
                </c:pt>
                <c:pt idx="9">
                  <c:v>-3.99384525632611</c:v>
                </c:pt>
                <c:pt idx="10">
                  <c:v>-3.7217709762681999</c:v>
                </c:pt>
                <c:pt idx="11">
                  <c:v>-4.1729169371055903</c:v>
                </c:pt>
                <c:pt idx="12">
                  <c:v>-4.5292565379528096</c:v>
                </c:pt>
                <c:pt idx="13">
                  <c:v>-5.1631272696167203</c:v>
                </c:pt>
                <c:pt idx="14">
                  <c:v>-5.6930737683007901</c:v>
                </c:pt>
                <c:pt idx="15">
                  <c:v>-5.8222562229808199</c:v>
                </c:pt>
                <c:pt idx="16">
                  <c:v>-4.9638321202545299</c:v>
                </c:pt>
                <c:pt idx="17">
                  <c:v>-4.6933211944770497</c:v>
                </c:pt>
                <c:pt idx="18">
                  <c:v>-2.6633700275162999</c:v>
                </c:pt>
                <c:pt idx="19">
                  <c:v>-2.9534161075619498</c:v>
                </c:pt>
                <c:pt idx="20">
                  <c:v>-2.9666015269438399</c:v>
                </c:pt>
                <c:pt idx="21">
                  <c:v>-2.78342334535213</c:v>
                </c:pt>
                <c:pt idx="22">
                  <c:v>-2.2610430800899</c:v>
                </c:pt>
                <c:pt idx="23">
                  <c:v>-2.24534998839929</c:v>
                </c:pt>
                <c:pt idx="24">
                  <c:v>-2.6972585947512102</c:v>
                </c:pt>
              </c:numCache>
            </c:numRef>
          </c:val>
        </c:ser>
        <c:ser>
          <c:idx val="10"/>
          <c:order val="2"/>
          <c:tx>
            <c:strRef>
              <c:f>Feuil2!$L$1</c:f>
              <c:strCache>
                <c:ptCount val="1"/>
                <c:pt idx="0">
                  <c:v>Euro area (15 countries)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</c:spPr>
          <c:invertIfNegative val="0"/>
          <c:cat>
            <c:numRef>
              <c:f>Feuil2!$A$13:$A$37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Feuil2!$L$13:$L$37</c:f>
              <c:numCache>
                <c:formatCode>General</c:formatCode>
                <c:ptCount val="25"/>
                <c:pt idx="0">
                  <c:v>-2.08690537595391</c:v>
                </c:pt>
                <c:pt idx="1">
                  <c:v>-1.8778356963888201</c:v>
                </c:pt>
                <c:pt idx="2">
                  <c:v>-0.10046268316367001</c:v>
                </c:pt>
                <c:pt idx="3">
                  <c:v>-0.12450930667853501</c:v>
                </c:pt>
                <c:pt idx="4">
                  <c:v>0.378853161767778</c:v>
                </c:pt>
                <c:pt idx="5">
                  <c:v>0.73683272699858604</c:v>
                </c:pt>
                <c:pt idx="6">
                  <c:v>1.1367876881121901</c:v>
                </c:pt>
                <c:pt idx="7">
                  <c:v>0.65399304824007198</c:v>
                </c:pt>
                <c:pt idx="8">
                  <c:v>0.214412267030338</c:v>
                </c:pt>
                <c:pt idx="9">
                  <c:v>-0.79824031504412796</c:v>
                </c:pt>
                <c:pt idx="10">
                  <c:v>-0.18548730214028999</c:v>
                </c:pt>
                <c:pt idx="11">
                  <c:v>0.53279436648680301</c:v>
                </c:pt>
                <c:pt idx="12">
                  <c:v>0.244645435160665</c:v>
                </c:pt>
                <c:pt idx="13">
                  <c:v>0.98056599535559597</c:v>
                </c:pt>
                <c:pt idx="14">
                  <c:v>0.33685091120841998</c:v>
                </c:pt>
                <c:pt idx="15">
                  <c:v>0.34727457518773402</c:v>
                </c:pt>
                <c:pt idx="16">
                  <c:v>0.29280506358416603</c:v>
                </c:pt>
                <c:pt idx="17">
                  <c:v>-0.64506319842875703</c:v>
                </c:pt>
                <c:pt idx="18">
                  <c:v>0.37485891667411703</c:v>
                </c:pt>
                <c:pt idx="19">
                  <c:v>0.44924090841543701</c:v>
                </c:pt>
                <c:pt idx="20">
                  <c:v>0.82813576082083296</c:v>
                </c:pt>
                <c:pt idx="21">
                  <c:v>2.2793429066822801</c:v>
                </c:pt>
                <c:pt idx="22">
                  <c:v>2.87908957302237</c:v>
                </c:pt>
                <c:pt idx="23">
                  <c:v>3.10669020528483</c:v>
                </c:pt>
                <c:pt idx="24">
                  <c:v>3.8254574447603402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05929088"/>
        <c:axId val="205947264"/>
      </c:barChart>
      <c:catAx>
        <c:axId val="205929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5947264"/>
        <c:crossesAt val="0"/>
        <c:auto val="1"/>
        <c:lblAlgn val="ctr"/>
        <c:lblOffset val="100"/>
        <c:tickLblSkip val="1"/>
        <c:noMultiLvlLbl val="0"/>
      </c:catAx>
      <c:valAx>
        <c:axId val="205947264"/>
        <c:scaling>
          <c:orientation val="minMax"/>
          <c:max val="4"/>
          <c:min val="-6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929088"/>
        <c:crossesAt val="1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C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9.5737649491905802E-2"/>
          <c:y val="2.1038311452016754E-2"/>
          <c:w val="0.7052241803449889"/>
          <c:h val="9.2710019055959172E-2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27400376743117E-2"/>
          <c:y val="2.3185985470979616E-2"/>
          <c:w val="0.85205566797471577"/>
          <c:h val="0.92449730701065191"/>
        </c:manualLayout>
      </c:layout>
      <c:lineChart>
        <c:grouping val="standard"/>
        <c:varyColors val="0"/>
        <c:ser>
          <c:idx val="0"/>
          <c:order val="0"/>
          <c:tx>
            <c:strRef>
              <c:f>Feuil2!$J$22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Feuil2!$J$23:$J$84</c:f>
              <c:numCache>
                <c:formatCode>0.00</c:formatCode>
                <c:ptCount val="62"/>
                <c:pt idx="0">
                  <c:v>100</c:v>
                </c:pt>
                <c:pt idx="1">
                  <c:v>99.896735333209023</c:v>
                </c:pt>
                <c:pt idx="2">
                  <c:v>99.768168627377165</c:v>
                </c:pt>
                <c:pt idx="3">
                  <c:v>99.64245309466888</c:v>
                </c:pt>
                <c:pt idx="4">
                  <c:v>99.472189104907415</c:v>
                </c:pt>
                <c:pt idx="5">
                  <c:v>99.193677528280404</c:v>
                </c:pt>
                <c:pt idx="6">
                  <c:v>98.718595168376041</c:v>
                </c:pt>
                <c:pt idx="7">
                  <c:v>98.062662008938204</c:v>
                </c:pt>
                <c:pt idx="8">
                  <c:v>97.317822341114706</c:v>
                </c:pt>
                <c:pt idx="9">
                  <c:v>96.513446228454114</c:v>
                </c:pt>
                <c:pt idx="10">
                  <c:v>95.816642973735682</c:v>
                </c:pt>
                <c:pt idx="11">
                  <c:v>95.22804430291275</c:v>
                </c:pt>
                <c:pt idx="12">
                  <c:v>94.70366909700887</c:v>
                </c:pt>
                <c:pt idx="13">
                  <c:v>94.281023372467729</c:v>
                </c:pt>
                <c:pt idx="14">
                  <c:v>93.879704413541688</c:v>
                </c:pt>
                <c:pt idx="15">
                  <c:v>93.420418753787118</c:v>
                </c:pt>
                <c:pt idx="16">
                  <c:v>93.032469946011631</c:v>
                </c:pt>
                <c:pt idx="17">
                  <c:v>92.651730961242592</c:v>
                </c:pt>
                <c:pt idx="18">
                  <c:v>92.31537691949805</c:v>
                </c:pt>
                <c:pt idx="19">
                  <c:v>91.978603344781007</c:v>
                </c:pt>
                <c:pt idx="20">
                  <c:v>91.636384490986345</c:v>
                </c:pt>
                <c:pt idx="21">
                  <c:v>91.251836696221503</c:v>
                </c:pt>
                <c:pt idx="22">
                  <c:v>90.82489060294246</c:v>
                </c:pt>
                <c:pt idx="23">
                  <c:v>90.306547238174062</c:v>
                </c:pt>
                <c:pt idx="24">
                  <c:v>89.674469425969647</c:v>
                </c:pt>
                <c:pt idx="25">
                  <c:v>88.974497067901282</c:v>
                </c:pt>
                <c:pt idx="26">
                  <c:v>88.131189930365267</c:v>
                </c:pt>
                <c:pt idx="27">
                  <c:v>87.207623269683722</c:v>
                </c:pt>
                <c:pt idx="28">
                  <c:v>86.251279762613493</c:v>
                </c:pt>
                <c:pt idx="29">
                  <c:v>85.412234427960172</c:v>
                </c:pt>
                <c:pt idx="30">
                  <c:v>84.715811504609789</c:v>
                </c:pt>
                <c:pt idx="31">
                  <c:v>84.087325941433789</c:v>
                </c:pt>
                <c:pt idx="32">
                  <c:v>83.524483791323618</c:v>
                </c:pt>
                <c:pt idx="33">
                  <c:v>82.972854202492968</c:v>
                </c:pt>
                <c:pt idx="34">
                  <c:v>82.349027196383801</c:v>
                </c:pt>
                <c:pt idx="35">
                  <c:v>81.672974970577854</c:v>
                </c:pt>
                <c:pt idx="36">
                  <c:v>81.07650389049347</c:v>
                </c:pt>
                <c:pt idx="37">
                  <c:v>80.664541326157391</c:v>
                </c:pt>
                <c:pt idx="38">
                  <c:v>80.657658836796983</c:v>
                </c:pt>
                <c:pt idx="39">
                  <c:v>81.053310148096628</c:v>
                </c:pt>
                <c:pt idx="40">
                  <c:v>81.575554783589425</c:v>
                </c:pt>
                <c:pt idx="41">
                  <c:v>82.052904413877016</c:v>
                </c:pt>
                <c:pt idx="42">
                  <c:v>82.26746196440601</c:v>
                </c:pt>
                <c:pt idx="43">
                  <c:v>82.188273975838939</c:v>
                </c:pt>
                <c:pt idx="44">
                  <c:v>81.930243074734193</c:v>
                </c:pt>
                <c:pt idx="45">
                  <c:v>81.638651786380763</c:v>
                </c:pt>
                <c:pt idx="46">
                  <c:v>81.447796527283046</c:v>
                </c:pt>
                <c:pt idx="47">
                  <c:v>81.407790440190368</c:v>
                </c:pt>
                <c:pt idx="48">
                  <c:v>81.48257081164833</c:v>
                </c:pt>
                <c:pt idx="49">
                  <c:v>81.648001578446099</c:v>
                </c:pt>
                <c:pt idx="50">
                  <c:v>81.862804219708565</c:v>
                </c:pt>
                <c:pt idx="51">
                  <c:v>82.098773862671123</c:v>
                </c:pt>
                <c:pt idx="52">
                  <c:v>82.347542928937088</c:v>
                </c:pt>
                <c:pt idx="53">
                  <c:v>82.5868195821988</c:v>
                </c:pt>
                <c:pt idx="54">
                  <c:v>82.796793235626168</c:v>
                </c:pt>
                <c:pt idx="55">
                  <c:v>82.980341267236767</c:v>
                </c:pt>
                <c:pt idx="56">
                  <c:v>83.158584488287588</c:v>
                </c:pt>
                <c:pt idx="57">
                  <c:v>83.34765694027935</c:v>
                </c:pt>
                <c:pt idx="58">
                  <c:v>83.568934753600786</c:v>
                </c:pt>
                <c:pt idx="59">
                  <c:v>83.824555200810991</c:v>
                </c:pt>
                <c:pt idx="60">
                  <c:v>84.102373515047091</c:v>
                </c:pt>
                <c:pt idx="61">
                  <c:v>84.387795926045669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Feuil2!$K$22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Feuil2!$K$23:$K$84</c:f>
              <c:numCache>
                <c:formatCode>0.00</c:formatCode>
                <c:ptCount val="62"/>
                <c:pt idx="0">
                  <c:v>100</c:v>
                </c:pt>
                <c:pt idx="1">
                  <c:v>100.25684546009155</c:v>
                </c:pt>
                <c:pt idx="2">
                  <c:v>100.58318930982553</c:v>
                </c:pt>
                <c:pt idx="3">
                  <c:v>100.98970219929397</c:v>
                </c:pt>
                <c:pt idx="4">
                  <c:v>101.4217165544555</c:v>
                </c:pt>
                <c:pt idx="5">
                  <c:v>101.83647666179392</c:v>
                </c:pt>
                <c:pt idx="6">
                  <c:v>102.17108320310606</c:v>
                </c:pt>
                <c:pt idx="7">
                  <c:v>102.42024919126558</c:v>
                </c:pt>
                <c:pt idx="8">
                  <c:v>102.60587604829331</c:v>
                </c:pt>
                <c:pt idx="9">
                  <c:v>102.72817761404916</c:v>
                </c:pt>
                <c:pt idx="10">
                  <c:v>102.86070154496262</c:v>
                </c:pt>
                <c:pt idx="11">
                  <c:v>103.00006746478599</c:v>
                </c:pt>
                <c:pt idx="12">
                  <c:v>103.12725447910712</c:v>
                </c:pt>
                <c:pt idx="13">
                  <c:v>103.26418316956588</c:v>
                </c:pt>
                <c:pt idx="14">
                  <c:v>103.37367690118661</c:v>
                </c:pt>
                <c:pt idx="15">
                  <c:v>103.44056066472648</c:v>
                </c:pt>
                <c:pt idx="16">
                  <c:v>103.56898002343065</c:v>
                </c:pt>
                <c:pt idx="17">
                  <c:v>103.76761941784116</c:v>
                </c:pt>
                <c:pt idx="18">
                  <c:v>104.0940605880143</c:v>
                </c:pt>
                <c:pt idx="19">
                  <c:v>104.53080996690791</c:v>
                </c:pt>
                <c:pt idx="20">
                  <c:v>105.05204561850809</c:v>
                </c:pt>
                <c:pt idx="21">
                  <c:v>105.60573862146485</c:v>
                </c:pt>
                <c:pt idx="22">
                  <c:v>106.16144863224284</c:v>
                </c:pt>
                <c:pt idx="23">
                  <c:v>106.69615399501005</c:v>
                </c:pt>
                <c:pt idx="24">
                  <c:v>107.23239271152173</c:v>
                </c:pt>
                <c:pt idx="25">
                  <c:v>107.8201186054946</c:v>
                </c:pt>
                <c:pt idx="26">
                  <c:v>108.45695531383501</c:v>
                </c:pt>
                <c:pt idx="27">
                  <c:v>109.15820680948217</c:v>
                </c:pt>
                <c:pt idx="28">
                  <c:v>109.88660083727849</c:v>
                </c:pt>
                <c:pt idx="29">
                  <c:v>110.65212605866463</c:v>
                </c:pt>
                <c:pt idx="30">
                  <c:v>111.40948642331709</c:v>
                </c:pt>
                <c:pt idx="31">
                  <c:v>112.13240162949803</c:v>
                </c:pt>
                <c:pt idx="32">
                  <c:v>112.90890776702699</c:v>
                </c:pt>
                <c:pt idx="33">
                  <c:v>113.80230859733489</c:v>
                </c:pt>
                <c:pt idx="34">
                  <c:v>114.8447225487087</c:v>
                </c:pt>
                <c:pt idx="35">
                  <c:v>115.93002897580185</c:v>
                </c:pt>
                <c:pt idx="36">
                  <c:v>116.81279453062864</c:v>
                </c:pt>
                <c:pt idx="37">
                  <c:v>117.20931828374384</c:v>
                </c:pt>
                <c:pt idx="38">
                  <c:v>116.94084537499107</c:v>
                </c:pt>
                <c:pt idx="39">
                  <c:v>116.06973888281978</c:v>
                </c:pt>
                <c:pt idx="40">
                  <c:v>114.86845194454365</c:v>
                </c:pt>
                <c:pt idx="41">
                  <c:v>113.69119791473041</c:v>
                </c:pt>
                <c:pt idx="42">
                  <c:v>112.83104260639297</c:v>
                </c:pt>
                <c:pt idx="43">
                  <c:v>112.37553193833443</c:v>
                </c:pt>
                <c:pt idx="44">
                  <c:v>112.18757953302473</c:v>
                </c:pt>
                <c:pt idx="45">
                  <c:v>112.13054138099562</c:v>
                </c:pt>
                <c:pt idx="46">
                  <c:v>112.06843897498733</c:v>
                </c:pt>
                <c:pt idx="47">
                  <c:v>111.88332518137884</c:v>
                </c:pt>
                <c:pt idx="48">
                  <c:v>111.47078757205874</c:v>
                </c:pt>
                <c:pt idx="49">
                  <c:v>110.74585591965121</c:v>
                </c:pt>
                <c:pt idx="50">
                  <c:v>109.62905650878433</c:v>
                </c:pt>
                <c:pt idx="51">
                  <c:v>108.18256046446277</c:v>
                </c:pt>
                <c:pt idx="52">
                  <c:v>106.5910923041229</c:v>
                </c:pt>
                <c:pt idx="53">
                  <c:v>105.0644799801897</c:v>
                </c:pt>
                <c:pt idx="54">
                  <c:v>103.77884816621017</c:v>
                </c:pt>
                <c:pt idx="55">
                  <c:v>102.79420661383843</c:v>
                </c:pt>
                <c:pt idx="56">
                  <c:v>102.064145003072</c:v>
                </c:pt>
                <c:pt idx="57">
                  <c:v>101.52461769586488</c:v>
                </c:pt>
                <c:pt idx="58">
                  <c:v>101.11860222885343</c:v>
                </c:pt>
                <c:pt idx="59">
                  <c:v>100.8007374070381</c:v>
                </c:pt>
                <c:pt idx="60">
                  <c:v>100.53951943529026</c:v>
                </c:pt>
                <c:pt idx="61">
                  <c:v>100.30452334402844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Feuil2!$L$22</c:f>
              <c:strCache>
                <c:ptCount val="1"/>
                <c:pt idx="0">
                  <c:v>France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Feuil2!$L$23:$L$84</c:f>
              <c:numCache>
                <c:formatCode>0.00</c:formatCode>
                <c:ptCount val="62"/>
                <c:pt idx="0">
                  <c:v>100</c:v>
                </c:pt>
                <c:pt idx="1">
                  <c:v>100.08377605810392</c:v>
                </c:pt>
                <c:pt idx="2">
                  <c:v>100.17460403517562</c:v>
                </c:pt>
                <c:pt idx="3">
                  <c:v>100.26642682767097</c:v>
                </c:pt>
                <c:pt idx="4">
                  <c:v>100.33518838813585</c:v>
                </c:pt>
                <c:pt idx="5">
                  <c:v>100.36165544581117</c:v>
                </c:pt>
                <c:pt idx="6">
                  <c:v>100.31019996820369</c:v>
                </c:pt>
                <c:pt idx="7">
                  <c:v>100.20840756465822</c:v>
                </c:pt>
                <c:pt idx="8">
                  <c:v>100.11943319000029</c:v>
                </c:pt>
                <c:pt idx="9">
                  <c:v>100.07702219207586</c:v>
                </c:pt>
                <c:pt idx="10">
                  <c:v>100.19642993359292</c:v>
                </c:pt>
                <c:pt idx="11">
                  <c:v>100.44566409223164</c:v>
                </c:pt>
                <c:pt idx="12">
                  <c:v>100.73955724259643</c:v>
                </c:pt>
                <c:pt idx="13">
                  <c:v>100.99498787996342</c:v>
                </c:pt>
                <c:pt idx="14">
                  <c:v>101.08486110151642</c:v>
                </c:pt>
                <c:pt idx="15">
                  <c:v>100.96995404575347</c:v>
                </c:pt>
                <c:pt idx="16">
                  <c:v>100.8017026484635</c:v>
                </c:pt>
                <c:pt idx="17">
                  <c:v>100.63349529989277</c:v>
                </c:pt>
                <c:pt idx="18">
                  <c:v>100.5650452354058</c:v>
                </c:pt>
                <c:pt idx="19">
                  <c:v>100.60631649527659</c:v>
                </c:pt>
                <c:pt idx="20">
                  <c:v>100.73251156340037</c:v>
                </c:pt>
                <c:pt idx="21">
                  <c:v>100.8933311321458</c:v>
                </c:pt>
                <c:pt idx="22">
                  <c:v>101.06424234771573</c:v>
                </c:pt>
                <c:pt idx="23">
                  <c:v>101.22476078203823</c:v>
                </c:pt>
                <c:pt idx="24">
                  <c:v>101.39887713471694</c:v>
                </c:pt>
                <c:pt idx="25">
                  <c:v>101.64084776392015</c:v>
                </c:pt>
                <c:pt idx="26">
                  <c:v>101.94546962405951</c:v>
                </c:pt>
                <c:pt idx="27">
                  <c:v>102.31594741725962</c:v>
                </c:pt>
                <c:pt idx="28">
                  <c:v>102.68396899739747</c:v>
                </c:pt>
                <c:pt idx="29">
                  <c:v>103.04013316789977</c:v>
                </c:pt>
                <c:pt idx="30">
                  <c:v>103.3111428104513</c:v>
                </c:pt>
                <c:pt idx="31">
                  <c:v>103.44122623787177</c:v>
                </c:pt>
                <c:pt idx="32">
                  <c:v>103.49529640629849</c:v>
                </c:pt>
                <c:pt idx="33">
                  <c:v>103.50909033826682</c:v>
                </c:pt>
                <c:pt idx="34">
                  <c:v>103.49455670702307</c:v>
                </c:pt>
                <c:pt idx="35">
                  <c:v>103.43678105370077</c:v>
                </c:pt>
                <c:pt idx="36">
                  <c:v>103.30211553760512</c:v>
                </c:pt>
                <c:pt idx="37">
                  <c:v>103.03015418673925</c:v>
                </c:pt>
                <c:pt idx="38">
                  <c:v>102.65694928076144</c:v>
                </c:pt>
                <c:pt idx="39">
                  <c:v>102.25513264815899</c:v>
                </c:pt>
                <c:pt idx="40">
                  <c:v>101.89237652701553</c:v>
                </c:pt>
                <c:pt idx="41">
                  <c:v>101.73877458308847</c:v>
                </c:pt>
                <c:pt idx="42">
                  <c:v>101.90893657951008</c:v>
                </c:pt>
                <c:pt idx="43">
                  <c:v>102.39164467629236</c:v>
                </c:pt>
                <c:pt idx="44">
                  <c:v>103.02385081854044</c:v>
                </c:pt>
                <c:pt idx="45">
                  <c:v>103.62886824079776</c:v>
                </c:pt>
                <c:pt idx="46">
                  <c:v>104.04070741805863</c:v>
                </c:pt>
                <c:pt idx="47">
                  <c:v>104.21494991184737</c:v>
                </c:pt>
                <c:pt idx="48">
                  <c:v>104.22684101576213</c:v>
                </c:pt>
                <c:pt idx="49">
                  <c:v>104.17885666830036</c:v>
                </c:pt>
                <c:pt idx="50">
                  <c:v>104.15582174678025</c:v>
                </c:pt>
                <c:pt idx="51">
                  <c:v>104.18643459772721</c:v>
                </c:pt>
                <c:pt idx="52">
                  <c:v>104.25054265367531</c:v>
                </c:pt>
                <c:pt idx="53">
                  <c:v>104.30713847587768</c:v>
                </c:pt>
                <c:pt idx="54">
                  <c:v>104.3213341174512</c:v>
                </c:pt>
                <c:pt idx="55">
                  <c:v>104.28635126113309</c:v>
                </c:pt>
                <c:pt idx="56">
                  <c:v>104.21716378256507</c:v>
                </c:pt>
                <c:pt idx="57">
                  <c:v>104.13485729267801</c:v>
                </c:pt>
                <c:pt idx="58">
                  <c:v>104.05914351846646</c:v>
                </c:pt>
                <c:pt idx="59">
                  <c:v>103.99588180077646</c:v>
                </c:pt>
                <c:pt idx="60">
                  <c:v>103.9403544229465</c:v>
                </c:pt>
                <c:pt idx="61">
                  <c:v>103.88627864819605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Feuil2!$M$22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Feuil2!$M$23:$M$84</c:f>
              <c:numCache>
                <c:formatCode>0.00</c:formatCode>
                <c:ptCount val="62"/>
                <c:pt idx="0">
                  <c:v>100</c:v>
                </c:pt>
                <c:pt idx="1">
                  <c:v>100.06020791706653</c:v>
                </c:pt>
                <c:pt idx="2">
                  <c:v>99.917800344285112</c:v>
                </c:pt>
                <c:pt idx="3">
                  <c:v>99.639935885512813</c:v>
                </c:pt>
                <c:pt idx="4">
                  <c:v>99.342546286242666</c:v>
                </c:pt>
                <c:pt idx="5">
                  <c:v>99.139603802523951</c:v>
                </c:pt>
                <c:pt idx="6">
                  <c:v>99.112226174967304</c:v>
                </c:pt>
                <c:pt idx="7">
                  <c:v>99.286613241089754</c:v>
                </c:pt>
                <c:pt idx="8">
                  <c:v>99.570864518787815</c:v>
                </c:pt>
                <c:pt idx="9">
                  <c:v>99.838927661697596</c:v>
                </c:pt>
                <c:pt idx="10">
                  <c:v>100.0754596667591</c:v>
                </c:pt>
                <c:pt idx="11">
                  <c:v>100.25775656398613</c:v>
                </c:pt>
                <c:pt idx="12">
                  <c:v>100.46503757354195</c:v>
                </c:pt>
                <c:pt idx="13">
                  <c:v>100.82351543233993</c:v>
                </c:pt>
                <c:pt idx="14">
                  <c:v>101.37192972095021</c:v>
                </c:pt>
                <c:pt idx="15">
                  <c:v>102.05864467881253</c:v>
                </c:pt>
                <c:pt idx="16">
                  <c:v>102.86432431417585</c:v>
                </c:pt>
                <c:pt idx="17">
                  <c:v>103.62705184569175</c:v>
                </c:pt>
                <c:pt idx="18">
                  <c:v>104.25453900047413</c:v>
                </c:pt>
                <c:pt idx="19">
                  <c:v>104.69500600210081</c:v>
                </c:pt>
                <c:pt idx="20">
                  <c:v>105.00679011135657</c:v>
                </c:pt>
                <c:pt idx="21">
                  <c:v>105.23974417898914</c:v>
                </c:pt>
                <c:pt idx="22">
                  <c:v>105.47112637404275</c:v>
                </c:pt>
                <c:pt idx="23">
                  <c:v>105.72321725194328</c:v>
                </c:pt>
                <c:pt idx="24">
                  <c:v>106.01899077040424</c:v>
                </c:pt>
                <c:pt idx="25">
                  <c:v>106.42014898452537</c:v>
                </c:pt>
                <c:pt idx="26">
                  <c:v>106.90844976491428</c:v>
                </c:pt>
                <c:pt idx="27">
                  <c:v>107.46960564574668</c:v>
                </c:pt>
                <c:pt idx="28">
                  <c:v>107.98003711373691</c:v>
                </c:pt>
                <c:pt idx="29">
                  <c:v>108.40333173294839</c:v>
                </c:pt>
                <c:pt idx="30">
                  <c:v>108.61779522546486</c:v>
                </c:pt>
                <c:pt idx="31">
                  <c:v>108.58656465407846</c:v>
                </c:pt>
                <c:pt idx="32">
                  <c:v>108.49076802147277</c:v>
                </c:pt>
                <c:pt idx="33">
                  <c:v>108.47938387612112</c:v>
                </c:pt>
                <c:pt idx="34">
                  <c:v>108.66213298690238</c:v>
                </c:pt>
                <c:pt idx="35">
                  <c:v>109.0259298181149</c:v>
                </c:pt>
                <c:pt idx="36">
                  <c:v>109.44193609828059</c:v>
                </c:pt>
                <c:pt idx="37">
                  <c:v>109.74212024768326</c:v>
                </c:pt>
                <c:pt idx="38">
                  <c:v>109.87523918399035</c:v>
                </c:pt>
                <c:pt idx="39">
                  <c:v>109.85790561819644</c:v>
                </c:pt>
                <c:pt idx="40">
                  <c:v>109.72942905035613</c:v>
                </c:pt>
                <c:pt idx="41">
                  <c:v>109.65001888905007</c:v>
                </c:pt>
                <c:pt idx="42">
                  <c:v>109.72056239671713</c:v>
                </c:pt>
                <c:pt idx="43">
                  <c:v>109.96089704027651</c:v>
                </c:pt>
                <c:pt idx="44">
                  <c:v>110.27018179450191</c:v>
                </c:pt>
                <c:pt idx="45">
                  <c:v>110.55614791363743</c:v>
                </c:pt>
                <c:pt idx="46">
                  <c:v>110.72892779826182</c:v>
                </c:pt>
                <c:pt idx="47">
                  <c:v>110.77290120595146</c:v>
                </c:pt>
                <c:pt idx="48">
                  <c:v>110.74295270555345</c:v>
                </c:pt>
                <c:pt idx="49">
                  <c:v>110.71903202951256</c:v>
                </c:pt>
                <c:pt idx="50">
                  <c:v>110.75990144905116</c:v>
                </c:pt>
                <c:pt idx="51">
                  <c:v>110.87724440486633</c:v>
                </c:pt>
                <c:pt idx="52">
                  <c:v>111.03267647009363</c:v>
                </c:pt>
                <c:pt idx="53">
                  <c:v>111.18701480424102</c:v>
                </c:pt>
                <c:pt idx="54">
                  <c:v>111.29746755063229</c:v>
                </c:pt>
                <c:pt idx="55">
                  <c:v>111.35379419838033</c:v>
                </c:pt>
                <c:pt idx="56">
                  <c:v>111.36903032278917</c:v>
                </c:pt>
                <c:pt idx="57">
                  <c:v>111.36544562373658</c:v>
                </c:pt>
                <c:pt idx="58">
                  <c:v>111.36296133727309</c:v>
                </c:pt>
                <c:pt idx="59">
                  <c:v>111.36564552519405</c:v>
                </c:pt>
                <c:pt idx="60">
                  <c:v>111.36623430011431</c:v>
                </c:pt>
                <c:pt idx="61">
                  <c:v>111.35556713282895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Feuil2!$N$22</c:f>
              <c:strCache>
                <c:ptCount val="1"/>
                <c:pt idx="0">
                  <c:v>Portugal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Feuil2!$I$23:$I$84</c:f>
              <c:numCache>
                <c:formatCode>0</c:formatCode>
                <c:ptCount val="62"/>
                <c:pt idx="0">
                  <c:v>1999</c:v>
                </c:pt>
                <c:pt idx="1">
                  <c:v>1999.2</c:v>
                </c:pt>
                <c:pt idx="2">
                  <c:v>1999.3</c:v>
                </c:pt>
                <c:pt idx="3">
                  <c:v>1999.3999999999999</c:v>
                </c:pt>
                <c:pt idx="4">
                  <c:v>2000</c:v>
                </c:pt>
                <c:pt idx="5">
                  <c:v>2000.2</c:v>
                </c:pt>
                <c:pt idx="6">
                  <c:v>2000.3</c:v>
                </c:pt>
                <c:pt idx="7">
                  <c:v>2000.3999999999999</c:v>
                </c:pt>
                <c:pt idx="8">
                  <c:v>2001</c:v>
                </c:pt>
                <c:pt idx="9">
                  <c:v>2001.2</c:v>
                </c:pt>
                <c:pt idx="10">
                  <c:v>2001.3</c:v>
                </c:pt>
                <c:pt idx="11">
                  <c:v>2001.3999999999999</c:v>
                </c:pt>
                <c:pt idx="12">
                  <c:v>2002</c:v>
                </c:pt>
                <c:pt idx="13">
                  <c:v>2002.2</c:v>
                </c:pt>
                <c:pt idx="14">
                  <c:v>2002.3</c:v>
                </c:pt>
                <c:pt idx="15">
                  <c:v>2002.3999999999999</c:v>
                </c:pt>
                <c:pt idx="16">
                  <c:v>2003</c:v>
                </c:pt>
                <c:pt idx="17">
                  <c:v>2003.2</c:v>
                </c:pt>
                <c:pt idx="18">
                  <c:v>2003.3</c:v>
                </c:pt>
                <c:pt idx="19">
                  <c:v>2003.3999999999999</c:v>
                </c:pt>
                <c:pt idx="20">
                  <c:v>2004</c:v>
                </c:pt>
                <c:pt idx="21">
                  <c:v>2004.2</c:v>
                </c:pt>
                <c:pt idx="22">
                  <c:v>2004.3</c:v>
                </c:pt>
                <c:pt idx="23">
                  <c:v>2004.3999999999999</c:v>
                </c:pt>
                <c:pt idx="24">
                  <c:v>2005</c:v>
                </c:pt>
                <c:pt idx="25">
                  <c:v>2005.2</c:v>
                </c:pt>
                <c:pt idx="26">
                  <c:v>2005.3</c:v>
                </c:pt>
                <c:pt idx="27">
                  <c:v>2005.3999999999999</c:v>
                </c:pt>
                <c:pt idx="28">
                  <c:v>2006</c:v>
                </c:pt>
                <c:pt idx="29">
                  <c:v>2006.2</c:v>
                </c:pt>
                <c:pt idx="30">
                  <c:v>2006.3</c:v>
                </c:pt>
                <c:pt idx="31">
                  <c:v>2006.3999999999999</c:v>
                </c:pt>
                <c:pt idx="32">
                  <c:v>2007</c:v>
                </c:pt>
                <c:pt idx="33">
                  <c:v>2007.2</c:v>
                </c:pt>
                <c:pt idx="34">
                  <c:v>2007.3</c:v>
                </c:pt>
                <c:pt idx="35">
                  <c:v>2007.3999999999999</c:v>
                </c:pt>
                <c:pt idx="36">
                  <c:v>2008</c:v>
                </c:pt>
                <c:pt idx="37">
                  <c:v>2008.2</c:v>
                </c:pt>
                <c:pt idx="38">
                  <c:v>2008.3</c:v>
                </c:pt>
                <c:pt idx="39">
                  <c:v>2008.3999999999999</c:v>
                </c:pt>
                <c:pt idx="40">
                  <c:v>2009</c:v>
                </c:pt>
                <c:pt idx="41">
                  <c:v>2009.2</c:v>
                </c:pt>
                <c:pt idx="42">
                  <c:v>2009.3</c:v>
                </c:pt>
                <c:pt idx="43">
                  <c:v>2009.3999999999999</c:v>
                </c:pt>
                <c:pt idx="44">
                  <c:v>2010</c:v>
                </c:pt>
                <c:pt idx="45">
                  <c:v>2010.2</c:v>
                </c:pt>
                <c:pt idx="46">
                  <c:v>2010.3</c:v>
                </c:pt>
                <c:pt idx="47">
                  <c:v>2010.3999999999999</c:v>
                </c:pt>
                <c:pt idx="48">
                  <c:v>2011</c:v>
                </c:pt>
                <c:pt idx="49">
                  <c:v>2011.2</c:v>
                </c:pt>
                <c:pt idx="50">
                  <c:v>2011.3</c:v>
                </c:pt>
                <c:pt idx="51">
                  <c:v>2011.3999999999999</c:v>
                </c:pt>
                <c:pt idx="52">
                  <c:v>2012</c:v>
                </c:pt>
                <c:pt idx="53">
                  <c:v>2012.2</c:v>
                </c:pt>
                <c:pt idx="54">
                  <c:v>2012.3</c:v>
                </c:pt>
                <c:pt idx="55">
                  <c:v>2012.3999999999999</c:v>
                </c:pt>
                <c:pt idx="56">
                  <c:v>2013</c:v>
                </c:pt>
                <c:pt idx="57">
                  <c:v>2013.2</c:v>
                </c:pt>
                <c:pt idx="58">
                  <c:v>2013.3</c:v>
                </c:pt>
                <c:pt idx="59">
                  <c:v>2013.3999999999999</c:v>
                </c:pt>
                <c:pt idx="60">
                  <c:v>2014</c:v>
                </c:pt>
                <c:pt idx="61">
                  <c:v>2014.2</c:v>
                </c:pt>
              </c:numCache>
            </c:numRef>
          </c:cat>
          <c:val>
            <c:numRef>
              <c:f>Feuil2!$N$23:$N$84</c:f>
              <c:numCache>
                <c:formatCode>0.00</c:formatCode>
                <c:ptCount val="62"/>
                <c:pt idx="0">
                  <c:v>100</c:v>
                </c:pt>
                <c:pt idx="1">
                  <c:v>100.34048735135868</c:v>
                </c:pt>
                <c:pt idx="2">
                  <c:v>100.91140273711565</c:v>
                </c:pt>
                <c:pt idx="3">
                  <c:v>101.72500993167543</c:v>
                </c:pt>
                <c:pt idx="4">
                  <c:v>102.64936734150238</c:v>
                </c:pt>
                <c:pt idx="5">
                  <c:v>103.56123507450012</c:v>
                </c:pt>
                <c:pt idx="6">
                  <c:v>104.31753452806397</c:v>
                </c:pt>
                <c:pt idx="7">
                  <c:v>104.86678154104074</c:v>
                </c:pt>
                <c:pt idx="8">
                  <c:v>105.22108984046321</c:v>
                </c:pt>
                <c:pt idx="9">
                  <c:v>105.40990431555461</c:v>
                </c:pt>
                <c:pt idx="10">
                  <c:v>105.50608424810714</c:v>
                </c:pt>
                <c:pt idx="11">
                  <c:v>105.56377690515247</c:v>
                </c:pt>
                <c:pt idx="12">
                  <c:v>105.66987602473918</c:v>
                </c:pt>
                <c:pt idx="13">
                  <c:v>105.92875735604463</c:v>
                </c:pt>
                <c:pt idx="14">
                  <c:v>106.39927500407723</c:v>
                </c:pt>
                <c:pt idx="15">
                  <c:v>107.01690583946805</c:v>
                </c:pt>
                <c:pt idx="16">
                  <c:v>107.65952577582142</c:v>
                </c:pt>
                <c:pt idx="17">
                  <c:v>108.12990899144658</c:v>
                </c:pt>
                <c:pt idx="18">
                  <c:v>108.27757535674799</c:v>
                </c:pt>
                <c:pt idx="19">
                  <c:v>108.1223069091936</c:v>
                </c:pt>
                <c:pt idx="20">
                  <c:v>107.87075086519212</c:v>
                </c:pt>
                <c:pt idx="21">
                  <c:v>107.78447096097868</c:v>
                </c:pt>
                <c:pt idx="22">
                  <c:v>108.09459535014014</c:v>
                </c:pt>
                <c:pt idx="23">
                  <c:v>108.79137922828313</c:v>
                </c:pt>
                <c:pt idx="24">
                  <c:v>109.63665038400681</c:v>
                </c:pt>
                <c:pt idx="25">
                  <c:v>110.40820913564363</c:v>
                </c:pt>
                <c:pt idx="26">
                  <c:v>110.84180277228255</c:v>
                </c:pt>
                <c:pt idx="27">
                  <c:v>110.88975487269724</c:v>
                </c:pt>
                <c:pt idx="28">
                  <c:v>110.6470525179523</c:v>
                </c:pt>
                <c:pt idx="29">
                  <c:v>110.31502847893901</c:v>
                </c:pt>
                <c:pt idx="30">
                  <c:v>110.01879743464116</c:v>
                </c:pt>
                <c:pt idx="31">
                  <c:v>109.78853695279689</c:v>
                </c:pt>
                <c:pt idx="32">
                  <c:v>109.62374040829144</c:v>
                </c:pt>
                <c:pt idx="33">
                  <c:v>109.50222597010588</c:v>
                </c:pt>
                <c:pt idx="34">
                  <c:v>109.38678786146532</c:v>
                </c:pt>
                <c:pt idx="35">
                  <c:v>109.25526190713127</c:v>
                </c:pt>
                <c:pt idx="36">
                  <c:v>109.10465308267418</c:v>
                </c:pt>
                <c:pt idx="37">
                  <c:v>108.92326593308719</c:v>
                </c:pt>
                <c:pt idx="38">
                  <c:v>108.7506012757885</c:v>
                </c:pt>
                <c:pt idx="39">
                  <c:v>108.59447888286881</c:v>
                </c:pt>
                <c:pt idx="40">
                  <c:v>108.4164616276382</c:v>
                </c:pt>
                <c:pt idx="41">
                  <c:v>108.21663913366763</c:v>
                </c:pt>
                <c:pt idx="42">
                  <c:v>107.9794878982479</c:v>
                </c:pt>
                <c:pt idx="43">
                  <c:v>107.72905021444605</c:v>
                </c:pt>
                <c:pt idx="44">
                  <c:v>107.5049891190221</c:v>
                </c:pt>
                <c:pt idx="45">
                  <c:v>107.36722331464694</c:v>
                </c:pt>
                <c:pt idx="46">
                  <c:v>107.35992456727465</c:v>
                </c:pt>
                <c:pt idx="47">
                  <c:v>107.39892360500811</c:v>
                </c:pt>
                <c:pt idx="48">
                  <c:v>107.26636083657016</c:v>
                </c:pt>
                <c:pt idx="49">
                  <c:v>106.74665802309777</c:v>
                </c:pt>
                <c:pt idx="50">
                  <c:v>105.65152663817312</c:v>
                </c:pt>
                <c:pt idx="51">
                  <c:v>104.10918724163329</c:v>
                </c:pt>
                <c:pt idx="52">
                  <c:v>102.52726573208074</c:v>
                </c:pt>
                <c:pt idx="53">
                  <c:v>101.35250215517904</c:v>
                </c:pt>
                <c:pt idx="54">
                  <c:v>100.9614687943676</c:v>
                </c:pt>
                <c:pt idx="55">
                  <c:v>101.34839154065149</c:v>
                </c:pt>
                <c:pt idx="56">
                  <c:v>102.12553117781511</c:v>
                </c:pt>
                <c:pt idx="57">
                  <c:v>102.87702760559043</c:v>
                </c:pt>
                <c:pt idx="58">
                  <c:v>103.19512616274488</c:v>
                </c:pt>
                <c:pt idx="59">
                  <c:v>102.95375300832683</c:v>
                </c:pt>
                <c:pt idx="60">
                  <c:v>102.31924090450212</c:v>
                </c:pt>
                <c:pt idx="61">
                  <c:v>101.48509233872856</c:v>
                </c:pt>
              </c:numCache>
            </c:numRef>
          </c:val>
          <c:smooth val="0"/>
        </c:ser>
        <c:ser>
          <c:idx val="5"/>
          <c:order val="5"/>
          <c:tx>
            <c:v>Pays-Bas</c:v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Feuil2!$O$23:$O$84</c:f>
              <c:numCache>
                <c:formatCode>0.00</c:formatCode>
                <c:ptCount val="62"/>
                <c:pt idx="0">
                  <c:v>100</c:v>
                </c:pt>
                <c:pt idx="1">
                  <c:v>100.10910888423805</c:v>
                </c:pt>
                <c:pt idx="2">
                  <c:v>100.33251475148012</c:v>
                </c:pt>
                <c:pt idx="3">
                  <c:v>100.73101919576916</c:v>
                </c:pt>
                <c:pt idx="4">
                  <c:v>101.27957444629159</c:v>
                </c:pt>
                <c:pt idx="5">
                  <c:v>101.93253546538666</c:v>
                </c:pt>
                <c:pt idx="6">
                  <c:v>102.63436663484211</c:v>
                </c:pt>
                <c:pt idx="7">
                  <c:v>103.37093683514716</c:v>
                </c:pt>
                <c:pt idx="8">
                  <c:v>104.15701692892821</c:v>
                </c:pt>
                <c:pt idx="9">
                  <c:v>104.9568139201069</c:v>
                </c:pt>
                <c:pt idx="10">
                  <c:v>105.81888854805442</c:v>
                </c:pt>
                <c:pt idx="11">
                  <c:v>106.69627806849469</c:v>
                </c:pt>
                <c:pt idx="12">
                  <c:v>107.51494181736142</c:v>
                </c:pt>
                <c:pt idx="13">
                  <c:v>108.23387855719137</c:v>
                </c:pt>
                <c:pt idx="14">
                  <c:v>108.75475553105912</c:v>
                </c:pt>
                <c:pt idx="15">
                  <c:v>109.03455125103301</c:v>
                </c:pt>
                <c:pt idx="16">
                  <c:v>109.1937619862406</c:v>
                </c:pt>
                <c:pt idx="17">
                  <c:v>109.26436204013635</c:v>
                </c:pt>
                <c:pt idx="18">
                  <c:v>109.32443930748971</c:v>
                </c:pt>
                <c:pt idx="19">
                  <c:v>109.36239313454473</c:v>
                </c:pt>
                <c:pt idx="20">
                  <c:v>109.33850653115233</c:v>
                </c:pt>
                <c:pt idx="21">
                  <c:v>109.18822959123418</c:v>
                </c:pt>
                <c:pt idx="22">
                  <c:v>108.87749413360757</c:v>
                </c:pt>
                <c:pt idx="23">
                  <c:v>108.4202926405724</c:v>
                </c:pt>
                <c:pt idx="24">
                  <c:v>107.92146872126689</c:v>
                </c:pt>
                <c:pt idx="25">
                  <c:v>107.51978823132477</c:v>
                </c:pt>
                <c:pt idx="26">
                  <c:v>107.2834896183528</c:v>
                </c:pt>
                <c:pt idx="27">
                  <c:v>107.25815398651653</c:v>
                </c:pt>
                <c:pt idx="28">
                  <c:v>107.38426639099032</c:v>
                </c:pt>
                <c:pt idx="29">
                  <c:v>107.65900512280778</c:v>
                </c:pt>
                <c:pt idx="30">
                  <c:v>108.00832467463508</c:v>
                </c:pt>
                <c:pt idx="31">
                  <c:v>108.32603910907761</c:v>
                </c:pt>
                <c:pt idx="32">
                  <c:v>108.58483479081187</c:v>
                </c:pt>
                <c:pt idx="33">
                  <c:v>108.71467443550155</c:v>
                </c:pt>
                <c:pt idx="34">
                  <c:v>108.63630315093526</c:v>
                </c:pt>
                <c:pt idx="35">
                  <c:v>108.36926976822325</c:v>
                </c:pt>
                <c:pt idx="36">
                  <c:v>108.03687749316545</c:v>
                </c:pt>
                <c:pt idx="37">
                  <c:v>107.75139424281559</c:v>
                </c:pt>
                <c:pt idx="38">
                  <c:v>107.70618248934623</c:v>
                </c:pt>
                <c:pt idx="39">
                  <c:v>107.9304139938092</c:v>
                </c:pt>
                <c:pt idx="40">
                  <c:v>108.25659450326184</c:v>
                </c:pt>
                <c:pt idx="41">
                  <c:v>108.58725360101312</c:v>
                </c:pt>
                <c:pt idx="42">
                  <c:v>108.79437707296954</c:v>
                </c:pt>
                <c:pt idx="43">
                  <c:v>108.85507421466342</c:v>
                </c:pt>
                <c:pt idx="44">
                  <c:v>108.82175348353367</c:v>
                </c:pt>
                <c:pt idx="45">
                  <c:v>108.7616931667207</c:v>
                </c:pt>
                <c:pt idx="46">
                  <c:v>108.73955338698619</c:v>
                </c:pt>
                <c:pt idx="47">
                  <c:v>108.77918060520548</c:v>
                </c:pt>
                <c:pt idx="48">
                  <c:v>108.86506531201204</c:v>
                </c:pt>
                <c:pt idx="49">
                  <c:v>108.98521954381005</c:v>
                </c:pt>
                <c:pt idx="50">
                  <c:v>109.11819565682286</c:v>
                </c:pt>
                <c:pt idx="51">
                  <c:v>109.25726857850374</c:v>
                </c:pt>
                <c:pt idx="52">
                  <c:v>109.41156145513725</c:v>
                </c:pt>
                <c:pt idx="53">
                  <c:v>109.58802937855276</c:v>
                </c:pt>
                <c:pt idx="54">
                  <c:v>109.79019182862362</c:v>
                </c:pt>
                <c:pt idx="55">
                  <c:v>110.00489083651821</c:v>
                </c:pt>
                <c:pt idx="56">
                  <c:v>110.19678469473186</c:v>
                </c:pt>
                <c:pt idx="57">
                  <c:v>110.32764661432141</c:v>
                </c:pt>
                <c:pt idx="58">
                  <c:v>110.36474324165854</c:v>
                </c:pt>
                <c:pt idx="59">
                  <c:v>110.30516734484611</c:v>
                </c:pt>
                <c:pt idx="60">
                  <c:v>110.17958093427374</c:v>
                </c:pt>
                <c:pt idx="61">
                  <c:v>110.02099209800453</c:v>
                </c:pt>
              </c:numCache>
            </c:numRef>
          </c:val>
          <c:smooth val="0"/>
        </c:ser>
        <c:ser>
          <c:idx val="6"/>
          <c:order val="6"/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56"/>
            <c:bubble3D val="0"/>
            <c:spPr>
              <a:ln>
                <a:solidFill>
                  <a:schemeClr val="accent1">
                    <a:alpha val="0"/>
                  </a:schemeClr>
                </a:solidFill>
              </a:ln>
            </c:spPr>
          </c:dPt>
          <c:val>
            <c:numRef>
              <c:f>Feuil2!$P$23:$P$84</c:f>
              <c:numCache>
                <c:formatCode>0.00</c:formatCode>
                <c:ptCount val="62"/>
                <c:pt idx="0">
                  <c:v>100</c:v>
                </c:pt>
                <c:pt idx="1">
                  <c:v>100.08377605810392</c:v>
                </c:pt>
                <c:pt idx="2">
                  <c:v>100.17460403517562</c:v>
                </c:pt>
                <c:pt idx="3">
                  <c:v>100.26642682767097</c:v>
                </c:pt>
                <c:pt idx="4">
                  <c:v>100.33518838813585</c:v>
                </c:pt>
                <c:pt idx="5">
                  <c:v>100.36165544581117</c:v>
                </c:pt>
                <c:pt idx="6">
                  <c:v>100.31019996820369</c:v>
                </c:pt>
                <c:pt idx="7">
                  <c:v>100.20840756465822</c:v>
                </c:pt>
                <c:pt idx="8">
                  <c:v>100.11943319000029</c:v>
                </c:pt>
                <c:pt idx="9">
                  <c:v>100.07702219207586</c:v>
                </c:pt>
                <c:pt idx="10">
                  <c:v>100.19642993359292</c:v>
                </c:pt>
                <c:pt idx="11">
                  <c:v>100.44566409223164</c:v>
                </c:pt>
                <c:pt idx="12">
                  <c:v>100.73955724259643</c:v>
                </c:pt>
                <c:pt idx="13">
                  <c:v>100.99498787996342</c:v>
                </c:pt>
                <c:pt idx="14">
                  <c:v>101.08486110151642</c:v>
                </c:pt>
                <c:pt idx="15">
                  <c:v>100.96995404575347</c:v>
                </c:pt>
                <c:pt idx="16">
                  <c:v>100.8017026484635</c:v>
                </c:pt>
                <c:pt idx="17">
                  <c:v>100.63349529989277</c:v>
                </c:pt>
                <c:pt idx="18">
                  <c:v>100.5650452354058</c:v>
                </c:pt>
                <c:pt idx="19">
                  <c:v>100.60631649527659</c:v>
                </c:pt>
                <c:pt idx="20">
                  <c:v>100.73251156340037</c:v>
                </c:pt>
                <c:pt idx="21">
                  <c:v>100.8933311321458</c:v>
                </c:pt>
                <c:pt idx="22">
                  <c:v>101.06424234771573</c:v>
                </c:pt>
                <c:pt idx="23">
                  <c:v>101.22476078203823</c:v>
                </c:pt>
                <c:pt idx="24">
                  <c:v>101.39887713471694</c:v>
                </c:pt>
                <c:pt idx="25">
                  <c:v>101.64084776392015</c:v>
                </c:pt>
                <c:pt idx="26">
                  <c:v>101.94546962405951</c:v>
                </c:pt>
                <c:pt idx="27">
                  <c:v>102.31594741725962</c:v>
                </c:pt>
                <c:pt idx="28">
                  <c:v>102.68396899739747</c:v>
                </c:pt>
                <c:pt idx="29">
                  <c:v>103.04013316789977</c:v>
                </c:pt>
                <c:pt idx="30">
                  <c:v>103.3111428104513</c:v>
                </c:pt>
                <c:pt idx="31">
                  <c:v>103.44122623787177</c:v>
                </c:pt>
                <c:pt idx="32">
                  <c:v>103.49529640629849</c:v>
                </c:pt>
                <c:pt idx="33">
                  <c:v>103.50909033826682</c:v>
                </c:pt>
                <c:pt idx="34">
                  <c:v>103.49455670702307</c:v>
                </c:pt>
                <c:pt idx="35">
                  <c:v>103.43678105370077</c:v>
                </c:pt>
                <c:pt idx="36">
                  <c:v>103.30211553760512</c:v>
                </c:pt>
                <c:pt idx="37">
                  <c:v>103.03015418673925</c:v>
                </c:pt>
                <c:pt idx="38">
                  <c:v>102.65694928076144</c:v>
                </c:pt>
                <c:pt idx="39">
                  <c:v>102.25513264815899</c:v>
                </c:pt>
                <c:pt idx="40">
                  <c:v>101.89237652701553</c:v>
                </c:pt>
                <c:pt idx="41">
                  <c:v>101.73877458308847</c:v>
                </c:pt>
                <c:pt idx="42">
                  <c:v>101.90893657951008</c:v>
                </c:pt>
                <c:pt idx="43">
                  <c:v>102.39164467629236</c:v>
                </c:pt>
                <c:pt idx="44">
                  <c:v>103.02385081854044</c:v>
                </c:pt>
                <c:pt idx="45">
                  <c:v>103.62886824079776</c:v>
                </c:pt>
                <c:pt idx="46">
                  <c:v>104.04070741805863</c:v>
                </c:pt>
                <c:pt idx="47">
                  <c:v>104.21494991184737</c:v>
                </c:pt>
                <c:pt idx="48">
                  <c:v>104.22684101576213</c:v>
                </c:pt>
                <c:pt idx="49">
                  <c:v>104.17885666830036</c:v>
                </c:pt>
                <c:pt idx="50">
                  <c:v>104.15582174678025</c:v>
                </c:pt>
                <c:pt idx="51">
                  <c:v>104.18643459772721</c:v>
                </c:pt>
                <c:pt idx="52">
                  <c:v>104.25054265367531</c:v>
                </c:pt>
                <c:pt idx="53">
                  <c:v>104.30713847587768</c:v>
                </c:pt>
                <c:pt idx="54">
                  <c:v>104.3213341174512</c:v>
                </c:pt>
                <c:pt idx="55">
                  <c:v>104.28635126113309</c:v>
                </c:pt>
                <c:pt idx="56">
                  <c:v>101.21716378256507</c:v>
                </c:pt>
                <c:pt idx="57">
                  <c:v>101.13485729267801</c:v>
                </c:pt>
                <c:pt idx="58">
                  <c:v>101.05914351846646</c:v>
                </c:pt>
                <c:pt idx="59">
                  <c:v>100.99588180077646</c:v>
                </c:pt>
                <c:pt idx="60">
                  <c:v>100.9403544229465</c:v>
                </c:pt>
                <c:pt idx="61">
                  <c:v>100.88627864819605</c:v>
                </c:pt>
              </c:numCache>
            </c:numRef>
          </c:val>
          <c:smooth val="0"/>
        </c:ser>
        <c:ser>
          <c:idx val="7"/>
          <c:order val="7"/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56"/>
            <c:bubble3D val="0"/>
            <c:spPr>
              <a:ln>
                <a:solidFill>
                  <a:schemeClr val="accent1">
                    <a:alpha val="1000"/>
                  </a:schemeClr>
                </a:solidFill>
              </a:ln>
            </c:spPr>
          </c:dPt>
          <c:val>
            <c:numRef>
              <c:f>Feuil2!$Q$23:$Q$84</c:f>
              <c:numCache>
                <c:formatCode>0.00</c:formatCode>
                <c:ptCount val="62"/>
                <c:pt idx="0">
                  <c:v>100</c:v>
                </c:pt>
                <c:pt idx="1">
                  <c:v>100.08377605810392</c:v>
                </c:pt>
                <c:pt idx="2">
                  <c:v>100.17460403517562</c:v>
                </c:pt>
                <c:pt idx="3">
                  <c:v>100.26642682767097</c:v>
                </c:pt>
                <c:pt idx="4">
                  <c:v>100.33518838813585</c:v>
                </c:pt>
                <c:pt idx="5">
                  <c:v>100.36165544581117</c:v>
                </c:pt>
                <c:pt idx="6">
                  <c:v>100.31019996820369</c:v>
                </c:pt>
                <c:pt idx="7">
                  <c:v>100.20840756465822</c:v>
                </c:pt>
                <c:pt idx="8">
                  <c:v>100.11943319000029</c:v>
                </c:pt>
                <c:pt idx="9">
                  <c:v>100.07702219207586</c:v>
                </c:pt>
                <c:pt idx="10">
                  <c:v>100.19642993359292</c:v>
                </c:pt>
                <c:pt idx="11">
                  <c:v>100.44566409223164</c:v>
                </c:pt>
                <c:pt idx="12">
                  <c:v>100.73955724259643</c:v>
                </c:pt>
                <c:pt idx="13">
                  <c:v>100.99498787996342</c:v>
                </c:pt>
                <c:pt idx="14">
                  <c:v>101.08486110151642</c:v>
                </c:pt>
                <c:pt idx="15">
                  <c:v>100.96995404575347</c:v>
                </c:pt>
                <c:pt idx="16">
                  <c:v>100.8017026484635</c:v>
                </c:pt>
                <c:pt idx="17">
                  <c:v>100.63349529989277</c:v>
                </c:pt>
                <c:pt idx="18">
                  <c:v>100.5650452354058</c:v>
                </c:pt>
                <c:pt idx="19">
                  <c:v>100.60631649527659</c:v>
                </c:pt>
                <c:pt idx="20">
                  <c:v>100.73251156340037</c:v>
                </c:pt>
                <c:pt idx="21">
                  <c:v>100.8933311321458</c:v>
                </c:pt>
                <c:pt idx="22">
                  <c:v>101.06424234771573</c:v>
                </c:pt>
                <c:pt idx="23">
                  <c:v>101.22476078203823</c:v>
                </c:pt>
                <c:pt idx="24">
                  <c:v>101.39887713471694</c:v>
                </c:pt>
                <c:pt idx="25">
                  <c:v>101.64084776392015</c:v>
                </c:pt>
                <c:pt idx="26">
                  <c:v>101.94546962405951</c:v>
                </c:pt>
                <c:pt idx="27">
                  <c:v>102.31594741725962</c:v>
                </c:pt>
                <c:pt idx="28">
                  <c:v>102.68396899739747</c:v>
                </c:pt>
                <c:pt idx="29">
                  <c:v>103.04013316789977</c:v>
                </c:pt>
                <c:pt idx="30">
                  <c:v>103.3111428104513</c:v>
                </c:pt>
                <c:pt idx="31">
                  <c:v>103.44122623787177</c:v>
                </c:pt>
                <c:pt idx="32">
                  <c:v>103.49529640629849</c:v>
                </c:pt>
                <c:pt idx="33">
                  <c:v>103.50909033826682</c:v>
                </c:pt>
                <c:pt idx="34">
                  <c:v>103.49455670702307</c:v>
                </c:pt>
                <c:pt idx="35">
                  <c:v>103.43678105370077</c:v>
                </c:pt>
                <c:pt idx="36">
                  <c:v>103.30211553760512</c:v>
                </c:pt>
                <c:pt idx="37">
                  <c:v>103.03015418673925</c:v>
                </c:pt>
                <c:pt idx="38">
                  <c:v>102.65694928076144</c:v>
                </c:pt>
                <c:pt idx="39">
                  <c:v>102.25513264815899</c:v>
                </c:pt>
                <c:pt idx="40">
                  <c:v>101.89237652701553</c:v>
                </c:pt>
                <c:pt idx="41">
                  <c:v>101.73877458308847</c:v>
                </c:pt>
                <c:pt idx="42">
                  <c:v>101.90893657951008</c:v>
                </c:pt>
                <c:pt idx="43">
                  <c:v>102.39164467629236</c:v>
                </c:pt>
                <c:pt idx="44">
                  <c:v>103.02385081854044</c:v>
                </c:pt>
                <c:pt idx="45">
                  <c:v>103.62886824079776</c:v>
                </c:pt>
                <c:pt idx="46">
                  <c:v>104.04070741805863</c:v>
                </c:pt>
                <c:pt idx="47">
                  <c:v>104.21494991184737</c:v>
                </c:pt>
                <c:pt idx="48">
                  <c:v>104.22684101576213</c:v>
                </c:pt>
                <c:pt idx="49">
                  <c:v>104.17885666830036</c:v>
                </c:pt>
                <c:pt idx="50">
                  <c:v>104.15582174678025</c:v>
                </c:pt>
                <c:pt idx="51">
                  <c:v>104.18643459772721</c:v>
                </c:pt>
                <c:pt idx="52">
                  <c:v>104.25054265367531</c:v>
                </c:pt>
                <c:pt idx="53">
                  <c:v>104.30713847587768</c:v>
                </c:pt>
                <c:pt idx="54">
                  <c:v>104.3213341174512</c:v>
                </c:pt>
                <c:pt idx="55">
                  <c:v>104.28635126113309</c:v>
                </c:pt>
                <c:pt idx="56">
                  <c:v>99.917163782565069</c:v>
                </c:pt>
                <c:pt idx="57">
                  <c:v>99.834857292678009</c:v>
                </c:pt>
                <c:pt idx="58">
                  <c:v>99.759143518466459</c:v>
                </c:pt>
                <c:pt idx="59">
                  <c:v>99.695881800776462</c:v>
                </c:pt>
                <c:pt idx="60">
                  <c:v>99.640354422946501</c:v>
                </c:pt>
                <c:pt idx="61">
                  <c:v>99.586278648196057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81792"/>
        <c:axId val="205683328"/>
      </c:lineChart>
      <c:catAx>
        <c:axId val="205681792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crossAx val="205683328"/>
        <c:crosses val="autoZero"/>
        <c:auto val="1"/>
        <c:lblAlgn val="ctr"/>
        <c:lblOffset val="100"/>
        <c:tickLblSkip val="4"/>
        <c:noMultiLvlLbl val="0"/>
      </c:catAx>
      <c:valAx>
        <c:axId val="205683328"/>
        <c:scaling>
          <c:orientation val="minMax"/>
          <c:max val="120"/>
          <c:min val="8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in"/>
        <c:minorTickMark val="none"/>
        <c:tickLblPos val="nextTo"/>
        <c:crossAx val="20568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07472210980884E-2"/>
          <c:y val="2.3175162626520623E-2"/>
          <c:w val="0.93871970315991882"/>
          <c:h val="0.95364967474695872"/>
        </c:manualLayout>
      </c:layout>
      <c:lineChart>
        <c:grouping val="standard"/>
        <c:varyColors val="0"/>
        <c:ser>
          <c:idx val="2"/>
          <c:order val="0"/>
          <c:tx>
            <c:strRef>
              <c:f>Feuil4!$D$2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Feuil4!$A$3:$A$235</c:f>
              <c:numCache>
                <c:formatCode>General</c:formatCode>
                <c:ptCount val="233"/>
                <c:pt idx="0">
                  <c:v>1997</c:v>
                </c:pt>
                <c:pt idx="1">
                  <c:v>1997.02</c:v>
                </c:pt>
                <c:pt idx="2">
                  <c:v>1997.03</c:v>
                </c:pt>
                <c:pt idx="3">
                  <c:v>1997.04</c:v>
                </c:pt>
                <c:pt idx="4">
                  <c:v>1997.05</c:v>
                </c:pt>
                <c:pt idx="5">
                  <c:v>1997.06</c:v>
                </c:pt>
                <c:pt idx="6">
                  <c:v>1997.07</c:v>
                </c:pt>
                <c:pt idx="7">
                  <c:v>1997.08</c:v>
                </c:pt>
                <c:pt idx="8">
                  <c:v>1997.09</c:v>
                </c:pt>
                <c:pt idx="9">
                  <c:v>1997.1</c:v>
                </c:pt>
                <c:pt idx="10">
                  <c:v>1997.11</c:v>
                </c:pt>
                <c:pt idx="11">
                  <c:v>1997.12</c:v>
                </c:pt>
                <c:pt idx="12">
                  <c:v>1998</c:v>
                </c:pt>
                <c:pt idx="13">
                  <c:v>1998.02</c:v>
                </c:pt>
                <c:pt idx="14">
                  <c:v>1998.03</c:v>
                </c:pt>
                <c:pt idx="15">
                  <c:v>1998.04</c:v>
                </c:pt>
                <c:pt idx="16">
                  <c:v>1998.05</c:v>
                </c:pt>
                <c:pt idx="17">
                  <c:v>1998.06</c:v>
                </c:pt>
                <c:pt idx="18">
                  <c:v>1998.07</c:v>
                </c:pt>
                <c:pt idx="19">
                  <c:v>1998.08</c:v>
                </c:pt>
                <c:pt idx="20">
                  <c:v>1998.09</c:v>
                </c:pt>
                <c:pt idx="21">
                  <c:v>1998.1</c:v>
                </c:pt>
                <c:pt idx="22">
                  <c:v>1998.11</c:v>
                </c:pt>
                <c:pt idx="23">
                  <c:v>1998.12</c:v>
                </c:pt>
                <c:pt idx="24">
                  <c:v>1999</c:v>
                </c:pt>
                <c:pt idx="25">
                  <c:v>1999.02</c:v>
                </c:pt>
                <c:pt idx="26">
                  <c:v>1999.03</c:v>
                </c:pt>
                <c:pt idx="27">
                  <c:v>1999.04</c:v>
                </c:pt>
                <c:pt idx="28">
                  <c:v>1999.05</c:v>
                </c:pt>
                <c:pt idx="29">
                  <c:v>1999.06</c:v>
                </c:pt>
                <c:pt idx="30">
                  <c:v>1999.07</c:v>
                </c:pt>
                <c:pt idx="31">
                  <c:v>1999.08</c:v>
                </c:pt>
                <c:pt idx="32">
                  <c:v>1999.09</c:v>
                </c:pt>
                <c:pt idx="33">
                  <c:v>1999.1</c:v>
                </c:pt>
                <c:pt idx="34">
                  <c:v>1999.11</c:v>
                </c:pt>
                <c:pt idx="35">
                  <c:v>1999.12</c:v>
                </c:pt>
                <c:pt idx="36">
                  <c:v>2000</c:v>
                </c:pt>
                <c:pt idx="37">
                  <c:v>2000.02</c:v>
                </c:pt>
                <c:pt idx="38">
                  <c:v>2000.03</c:v>
                </c:pt>
                <c:pt idx="39">
                  <c:v>2000.04</c:v>
                </c:pt>
                <c:pt idx="40">
                  <c:v>2000.05</c:v>
                </c:pt>
                <c:pt idx="41">
                  <c:v>2000.06</c:v>
                </c:pt>
                <c:pt idx="42">
                  <c:v>2000.07</c:v>
                </c:pt>
                <c:pt idx="43">
                  <c:v>2000.08</c:v>
                </c:pt>
                <c:pt idx="44">
                  <c:v>2000.09</c:v>
                </c:pt>
                <c:pt idx="45">
                  <c:v>2000.1</c:v>
                </c:pt>
                <c:pt idx="46">
                  <c:v>2000.11</c:v>
                </c:pt>
                <c:pt idx="47">
                  <c:v>2000.12</c:v>
                </c:pt>
                <c:pt idx="48">
                  <c:v>2001</c:v>
                </c:pt>
                <c:pt idx="49">
                  <c:v>2001.02</c:v>
                </c:pt>
                <c:pt idx="50">
                  <c:v>2001.03</c:v>
                </c:pt>
                <c:pt idx="51">
                  <c:v>2001.04</c:v>
                </c:pt>
                <c:pt idx="52">
                  <c:v>2001.05</c:v>
                </c:pt>
                <c:pt idx="53">
                  <c:v>2001.06</c:v>
                </c:pt>
                <c:pt idx="54">
                  <c:v>2001.07</c:v>
                </c:pt>
                <c:pt idx="55">
                  <c:v>2001.08</c:v>
                </c:pt>
                <c:pt idx="56">
                  <c:v>2001.09</c:v>
                </c:pt>
                <c:pt idx="57">
                  <c:v>2001.1</c:v>
                </c:pt>
                <c:pt idx="58">
                  <c:v>2001.11</c:v>
                </c:pt>
                <c:pt idx="59">
                  <c:v>2001.12</c:v>
                </c:pt>
                <c:pt idx="60">
                  <c:v>2002</c:v>
                </c:pt>
                <c:pt idx="61">
                  <c:v>2002.02</c:v>
                </c:pt>
                <c:pt idx="62">
                  <c:v>2002.03</c:v>
                </c:pt>
                <c:pt idx="63">
                  <c:v>2002.04</c:v>
                </c:pt>
                <c:pt idx="64">
                  <c:v>2002.05</c:v>
                </c:pt>
                <c:pt idx="65">
                  <c:v>2002.06</c:v>
                </c:pt>
                <c:pt idx="66">
                  <c:v>2002.07</c:v>
                </c:pt>
                <c:pt idx="67">
                  <c:v>2002.08</c:v>
                </c:pt>
                <c:pt idx="68">
                  <c:v>2002.09</c:v>
                </c:pt>
                <c:pt idx="69">
                  <c:v>2002.1</c:v>
                </c:pt>
                <c:pt idx="70">
                  <c:v>2002.11</c:v>
                </c:pt>
                <c:pt idx="71">
                  <c:v>2002.12</c:v>
                </c:pt>
                <c:pt idx="72">
                  <c:v>2003</c:v>
                </c:pt>
                <c:pt idx="73">
                  <c:v>2003.02</c:v>
                </c:pt>
                <c:pt idx="74">
                  <c:v>2003.03</c:v>
                </c:pt>
                <c:pt idx="75">
                  <c:v>2003.04</c:v>
                </c:pt>
                <c:pt idx="76">
                  <c:v>2003.05</c:v>
                </c:pt>
                <c:pt idx="77">
                  <c:v>2003.06</c:v>
                </c:pt>
                <c:pt idx="78">
                  <c:v>2003.07</c:v>
                </c:pt>
                <c:pt idx="79">
                  <c:v>2003.08</c:v>
                </c:pt>
                <c:pt idx="80">
                  <c:v>2003.09</c:v>
                </c:pt>
                <c:pt idx="81">
                  <c:v>2003.1</c:v>
                </c:pt>
                <c:pt idx="82">
                  <c:v>2003.11</c:v>
                </c:pt>
                <c:pt idx="83">
                  <c:v>2003.12</c:v>
                </c:pt>
                <c:pt idx="84">
                  <c:v>2004</c:v>
                </c:pt>
                <c:pt idx="85">
                  <c:v>2004.02</c:v>
                </c:pt>
                <c:pt idx="86">
                  <c:v>2004.03</c:v>
                </c:pt>
                <c:pt idx="87">
                  <c:v>2004.04</c:v>
                </c:pt>
                <c:pt idx="88">
                  <c:v>2004.05</c:v>
                </c:pt>
                <c:pt idx="89">
                  <c:v>2004.06</c:v>
                </c:pt>
                <c:pt idx="90">
                  <c:v>2004.07</c:v>
                </c:pt>
                <c:pt idx="91">
                  <c:v>2004.08</c:v>
                </c:pt>
                <c:pt idx="92">
                  <c:v>2004.09</c:v>
                </c:pt>
                <c:pt idx="93">
                  <c:v>2004.1</c:v>
                </c:pt>
                <c:pt idx="94">
                  <c:v>2004.11</c:v>
                </c:pt>
                <c:pt idx="95">
                  <c:v>2004.12</c:v>
                </c:pt>
                <c:pt idx="96">
                  <c:v>2005</c:v>
                </c:pt>
                <c:pt idx="97">
                  <c:v>2005.02</c:v>
                </c:pt>
                <c:pt idx="98">
                  <c:v>2005.03</c:v>
                </c:pt>
                <c:pt idx="99">
                  <c:v>2005.04</c:v>
                </c:pt>
                <c:pt idx="100">
                  <c:v>2005.05</c:v>
                </c:pt>
                <c:pt idx="101">
                  <c:v>2005.06</c:v>
                </c:pt>
                <c:pt idx="102">
                  <c:v>2005.07</c:v>
                </c:pt>
                <c:pt idx="103">
                  <c:v>2005.08</c:v>
                </c:pt>
                <c:pt idx="104">
                  <c:v>2005.09</c:v>
                </c:pt>
                <c:pt idx="105">
                  <c:v>2005.1</c:v>
                </c:pt>
                <c:pt idx="106">
                  <c:v>2005.11</c:v>
                </c:pt>
                <c:pt idx="107">
                  <c:v>2005.12</c:v>
                </c:pt>
                <c:pt idx="108">
                  <c:v>2006</c:v>
                </c:pt>
                <c:pt idx="109">
                  <c:v>2006.02</c:v>
                </c:pt>
                <c:pt idx="110">
                  <c:v>2006.03</c:v>
                </c:pt>
                <c:pt idx="111">
                  <c:v>2006.04</c:v>
                </c:pt>
                <c:pt idx="112">
                  <c:v>2006.05</c:v>
                </c:pt>
                <c:pt idx="113">
                  <c:v>2006.06</c:v>
                </c:pt>
                <c:pt idx="114">
                  <c:v>2006.07</c:v>
                </c:pt>
                <c:pt idx="115">
                  <c:v>2006.08</c:v>
                </c:pt>
                <c:pt idx="116">
                  <c:v>2006.09</c:v>
                </c:pt>
                <c:pt idx="117">
                  <c:v>2006.1</c:v>
                </c:pt>
                <c:pt idx="118">
                  <c:v>2006.11</c:v>
                </c:pt>
                <c:pt idx="119">
                  <c:v>2006.12</c:v>
                </c:pt>
                <c:pt idx="120">
                  <c:v>2007</c:v>
                </c:pt>
                <c:pt idx="121">
                  <c:v>2007.02</c:v>
                </c:pt>
                <c:pt idx="122">
                  <c:v>2007.03</c:v>
                </c:pt>
                <c:pt idx="123">
                  <c:v>2007.04</c:v>
                </c:pt>
                <c:pt idx="124">
                  <c:v>2007.05</c:v>
                </c:pt>
                <c:pt idx="125">
                  <c:v>2007.06</c:v>
                </c:pt>
                <c:pt idx="126">
                  <c:v>2007.07</c:v>
                </c:pt>
                <c:pt idx="127">
                  <c:v>2007.08</c:v>
                </c:pt>
                <c:pt idx="128">
                  <c:v>2007.09</c:v>
                </c:pt>
                <c:pt idx="129">
                  <c:v>2007.1</c:v>
                </c:pt>
                <c:pt idx="130">
                  <c:v>2007.11</c:v>
                </c:pt>
                <c:pt idx="131">
                  <c:v>2007.12</c:v>
                </c:pt>
                <c:pt idx="132">
                  <c:v>2008</c:v>
                </c:pt>
                <c:pt idx="133">
                  <c:v>2008.02</c:v>
                </c:pt>
                <c:pt idx="134">
                  <c:v>2008.03</c:v>
                </c:pt>
                <c:pt idx="135">
                  <c:v>2008.04</c:v>
                </c:pt>
                <c:pt idx="136">
                  <c:v>2008.05</c:v>
                </c:pt>
                <c:pt idx="137">
                  <c:v>2008.06</c:v>
                </c:pt>
                <c:pt idx="138">
                  <c:v>2008.07</c:v>
                </c:pt>
                <c:pt idx="139">
                  <c:v>2008.08</c:v>
                </c:pt>
                <c:pt idx="140">
                  <c:v>2008.09</c:v>
                </c:pt>
                <c:pt idx="141">
                  <c:v>2008.1</c:v>
                </c:pt>
                <c:pt idx="142">
                  <c:v>2008.11</c:v>
                </c:pt>
                <c:pt idx="143">
                  <c:v>2008.12</c:v>
                </c:pt>
                <c:pt idx="144">
                  <c:v>2009</c:v>
                </c:pt>
                <c:pt idx="145">
                  <c:v>2009.02</c:v>
                </c:pt>
                <c:pt idx="146">
                  <c:v>2009.03</c:v>
                </c:pt>
                <c:pt idx="147">
                  <c:v>2009.04</c:v>
                </c:pt>
                <c:pt idx="148">
                  <c:v>2009.05</c:v>
                </c:pt>
                <c:pt idx="149">
                  <c:v>2009.06</c:v>
                </c:pt>
                <c:pt idx="150">
                  <c:v>2009.07</c:v>
                </c:pt>
                <c:pt idx="151">
                  <c:v>2009.08</c:v>
                </c:pt>
                <c:pt idx="152">
                  <c:v>2009.09</c:v>
                </c:pt>
                <c:pt idx="153">
                  <c:v>2009.1</c:v>
                </c:pt>
                <c:pt idx="154">
                  <c:v>2009.11</c:v>
                </c:pt>
                <c:pt idx="155">
                  <c:v>2009.12</c:v>
                </c:pt>
                <c:pt idx="156">
                  <c:v>2010</c:v>
                </c:pt>
                <c:pt idx="157">
                  <c:v>2010.02</c:v>
                </c:pt>
                <c:pt idx="158">
                  <c:v>2010.03</c:v>
                </c:pt>
                <c:pt idx="159">
                  <c:v>2010.04</c:v>
                </c:pt>
                <c:pt idx="160">
                  <c:v>2010.05</c:v>
                </c:pt>
                <c:pt idx="161">
                  <c:v>2010.06</c:v>
                </c:pt>
                <c:pt idx="162">
                  <c:v>2010.07</c:v>
                </c:pt>
                <c:pt idx="163">
                  <c:v>2010.08</c:v>
                </c:pt>
                <c:pt idx="164">
                  <c:v>2010.09</c:v>
                </c:pt>
                <c:pt idx="165">
                  <c:v>2010.1</c:v>
                </c:pt>
                <c:pt idx="166">
                  <c:v>2010.11</c:v>
                </c:pt>
                <c:pt idx="167">
                  <c:v>2010.12</c:v>
                </c:pt>
                <c:pt idx="168">
                  <c:v>2011</c:v>
                </c:pt>
                <c:pt idx="169">
                  <c:v>2011.02</c:v>
                </c:pt>
                <c:pt idx="170">
                  <c:v>2011.03</c:v>
                </c:pt>
                <c:pt idx="171">
                  <c:v>2011.04</c:v>
                </c:pt>
                <c:pt idx="172">
                  <c:v>2011.05</c:v>
                </c:pt>
                <c:pt idx="173">
                  <c:v>2011.06</c:v>
                </c:pt>
                <c:pt idx="174">
                  <c:v>2011.07</c:v>
                </c:pt>
                <c:pt idx="175">
                  <c:v>2011.08</c:v>
                </c:pt>
                <c:pt idx="176">
                  <c:v>2011.09</c:v>
                </c:pt>
                <c:pt idx="177">
                  <c:v>2011.1</c:v>
                </c:pt>
                <c:pt idx="178">
                  <c:v>2011.11</c:v>
                </c:pt>
                <c:pt idx="179">
                  <c:v>2011.12</c:v>
                </c:pt>
                <c:pt idx="180">
                  <c:v>2012</c:v>
                </c:pt>
                <c:pt idx="181">
                  <c:v>2012.02</c:v>
                </c:pt>
                <c:pt idx="182">
                  <c:v>2012.03</c:v>
                </c:pt>
                <c:pt idx="183">
                  <c:v>2012.04</c:v>
                </c:pt>
                <c:pt idx="184">
                  <c:v>2012.05</c:v>
                </c:pt>
                <c:pt idx="185">
                  <c:v>2012.06</c:v>
                </c:pt>
                <c:pt idx="186">
                  <c:v>2012.07</c:v>
                </c:pt>
                <c:pt idx="187">
                  <c:v>2012.08</c:v>
                </c:pt>
                <c:pt idx="188">
                  <c:v>2012.09</c:v>
                </c:pt>
                <c:pt idx="189">
                  <c:v>2012.1</c:v>
                </c:pt>
                <c:pt idx="190">
                  <c:v>2012.11</c:v>
                </c:pt>
                <c:pt idx="191">
                  <c:v>2012.12</c:v>
                </c:pt>
                <c:pt idx="192">
                  <c:v>2013</c:v>
                </c:pt>
                <c:pt idx="193">
                  <c:v>2013.02</c:v>
                </c:pt>
                <c:pt idx="194">
                  <c:v>2013.03</c:v>
                </c:pt>
                <c:pt idx="195">
                  <c:v>2013.04</c:v>
                </c:pt>
                <c:pt idx="196">
                  <c:v>2013.05</c:v>
                </c:pt>
                <c:pt idx="197">
                  <c:v>2013.06</c:v>
                </c:pt>
                <c:pt idx="198">
                  <c:v>2013.07</c:v>
                </c:pt>
                <c:pt idx="199">
                  <c:v>2013.08</c:v>
                </c:pt>
                <c:pt idx="200">
                  <c:v>2013.09</c:v>
                </c:pt>
                <c:pt idx="201">
                  <c:v>2013.1</c:v>
                </c:pt>
                <c:pt idx="202">
                  <c:v>2013.11</c:v>
                </c:pt>
                <c:pt idx="203">
                  <c:v>2013.12</c:v>
                </c:pt>
                <c:pt idx="204">
                  <c:v>2014</c:v>
                </c:pt>
                <c:pt idx="205">
                  <c:v>2014.02</c:v>
                </c:pt>
                <c:pt idx="206">
                  <c:v>2014.03</c:v>
                </c:pt>
                <c:pt idx="207">
                  <c:v>2014.04</c:v>
                </c:pt>
                <c:pt idx="208">
                  <c:v>2014.05</c:v>
                </c:pt>
                <c:pt idx="209">
                  <c:v>2014.06</c:v>
                </c:pt>
                <c:pt idx="210">
                  <c:v>2014.07</c:v>
                </c:pt>
                <c:pt idx="211">
                  <c:v>2014.08</c:v>
                </c:pt>
                <c:pt idx="212">
                  <c:v>2014.09</c:v>
                </c:pt>
                <c:pt idx="213">
                  <c:v>2014.1</c:v>
                </c:pt>
                <c:pt idx="214">
                  <c:v>2014.11</c:v>
                </c:pt>
                <c:pt idx="215">
                  <c:v>2014.12</c:v>
                </c:pt>
                <c:pt idx="216">
                  <c:v>2015</c:v>
                </c:pt>
                <c:pt idx="217">
                  <c:v>2015.02</c:v>
                </c:pt>
                <c:pt idx="218">
                  <c:v>2015.03</c:v>
                </c:pt>
                <c:pt idx="219">
                  <c:v>2015.04</c:v>
                </c:pt>
                <c:pt idx="220">
                  <c:v>2015.05</c:v>
                </c:pt>
                <c:pt idx="221">
                  <c:v>2015.06</c:v>
                </c:pt>
                <c:pt idx="222">
                  <c:v>2015.07</c:v>
                </c:pt>
                <c:pt idx="223">
                  <c:v>2015.08</c:v>
                </c:pt>
                <c:pt idx="224">
                  <c:v>2015.09</c:v>
                </c:pt>
                <c:pt idx="225">
                  <c:v>2015.1</c:v>
                </c:pt>
                <c:pt idx="226">
                  <c:v>2015.11</c:v>
                </c:pt>
                <c:pt idx="227">
                  <c:v>2015.12</c:v>
                </c:pt>
                <c:pt idx="228">
                  <c:v>2016</c:v>
                </c:pt>
                <c:pt idx="229">
                  <c:v>2016.02</c:v>
                </c:pt>
                <c:pt idx="230">
                  <c:v>2016.03</c:v>
                </c:pt>
                <c:pt idx="231">
                  <c:v>2016.04</c:v>
                </c:pt>
                <c:pt idx="232">
                  <c:v>2016.05</c:v>
                </c:pt>
              </c:numCache>
            </c:numRef>
          </c:cat>
          <c:val>
            <c:numRef>
              <c:f>Feuil4!$D$3:$D$235</c:f>
              <c:numCache>
                <c:formatCode>General</c:formatCode>
                <c:ptCount val="233"/>
                <c:pt idx="0">
                  <c:v>1.9</c:v>
                </c:pt>
                <c:pt idx="1">
                  <c:v>1.6</c:v>
                </c:pt>
                <c:pt idx="2">
                  <c:v>1.3</c:v>
                </c:pt>
                <c:pt idx="3">
                  <c:v>1.2</c:v>
                </c:pt>
                <c:pt idx="4">
                  <c:v>1.3</c:v>
                </c:pt>
                <c:pt idx="5">
                  <c:v>1.6</c:v>
                </c:pt>
                <c:pt idx="6">
                  <c:v>1.6</c:v>
                </c:pt>
                <c:pt idx="7">
                  <c:v>1.8</c:v>
                </c:pt>
                <c:pt idx="8">
                  <c:v>1.4</c:v>
                </c:pt>
                <c:pt idx="9">
                  <c:v>1.6</c:v>
                </c:pt>
                <c:pt idx="10">
                  <c:v>1.6</c:v>
                </c:pt>
                <c:pt idx="11">
                  <c:v>1.3</c:v>
                </c:pt>
                <c:pt idx="12">
                  <c:v>0.7</c:v>
                </c:pt>
                <c:pt idx="13">
                  <c:v>0.6</c:v>
                </c:pt>
                <c:pt idx="14">
                  <c:v>0.5</c:v>
                </c:pt>
                <c:pt idx="15">
                  <c:v>0.9</c:v>
                </c:pt>
                <c:pt idx="16">
                  <c:v>0.9</c:v>
                </c:pt>
                <c:pt idx="17">
                  <c:v>0.8</c:v>
                </c:pt>
                <c:pt idx="18">
                  <c:v>0.8</c:v>
                </c:pt>
                <c:pt idx="19">
                  <c:v>0.5</c:v>
                </c:pt>
                <c:pt idx="20">
                  <c:v>0.5</c:v>
                </c:pt>
                <c:pt idx="21">
                  <c:v>0.4</c:v>
                </c:pt>
                <c:pt idx="22">
                  <c:v>0.4</c:v>
                </c:pt>
                <c:pt idx="23">
                  <c:v>0.3</c:v>
                </c:pt>
                <c:pt idx="24">
                  <c:v>0.3</c:v>
                </c:pt>
                <c:pt idx="25">
                  <c:v>0.1</c:v>
                </c:pt>
                <c:pt idx="26">
                  <c:v>0.5</c:v>
                </c:pt>
                <c:pt idx="27">
                  <c:v>0.8</c:v>
                </c:pt>
                <c:pt idx="28">
                  <c:v>0.4</c:v>
                </c:pt>
                <c:pt idx="29">
                  <c:v>0.4</c:v>
                </c:pt>
                <c:pt idx="30">
                  <c:v>0.6</c:v>
                </c:pt>
                <c:pt idx="31">
                  <c:v>0.8</c:v>
                </c:pt>
                <c:pt idx="32">
                  <c:v>0.8</c:v>
                </c:pt>
                <c:pt idx="33">
                  <c:v>0.9</c:v>
                </c:pt>
                <c:pt idx="34">
                  <c:v>0.9</c:v>
                </c:pt>
                <c:pt idx="35">
                  <c:v>1.3</c:v>
                </c:pt>
                <c:pt idx="36">
                  <c:v>1.7</c:v>
                </c:pt>
                <c:pt idx="37">
                  <c:v>1.5</c:v>
                </c:pt>
                <c:pt idx="38">
                  <c:v>1.4</c:v>
                </c:pt>
                <c:pt idx="39">
                  <c:v>1</c:v>
                </c:pt>
                <c:pt idx="40">
                  <c:v>0.9</c:v>
                </c:pt>
                <c:pt idx="41">
                  <c:v>1.3</c:v>
                </c:pt>
                <c:pt idx="42">
                  <c:v>1.1000000000000001</c:v>
                </c:pt>
                <c:pt idx="43">
                  <c:v>0.9</c:v>
                </c:pt>
                <c:pt idx="44">
                  <c:v>1.5</c:v>
                </c:pt>
                <c:pt idx="45">
                  <c:v>1.4</c:v>
                </c:pt>
                <c:pt idx="46">
                  <c:v>1.5</c:v>
                </c:pt>
                <c:pt idx="47">
                  <c:v>2.2000000000000002</c:v>
                </c:pt>
                <c:pt idx="48">
                  <c:v>1.3</c:v>
                </c:pt>
                <c:pt idx="49">
                  <c:v>1.8</c:v>
                </c:pt>
                <c:pt idx="50">
                  <c:v>1.8</c:v>
                </c:pt>
                <c:pt idx="51">
                  <c:v>2.2000000000000002</c:v>
                </c:pt>
                <c:pt idx="52">
                  <c:v>2.8</c:v>
                </c:pt>
                <c:pt idx="53">
                  <c:v>2.4</c:v>
                </c:pt>
                <c:pt idx="54">
                  <c:v>2.2999999999999998</c:v>
                </c:pt>
                <c:pt idx="55">
                  <c:v>2.2999999999999998</c:v>
                </c:pt>
                <c:pt idx="56">
                  <c:v>1.9</c:v>
                </c:pt>
                <c:pt idx="57">
                  <c:v>1.6</c:v>
                </c:pt>
                <c:pt idx="58">
                  <c:v>1.3</c:v>
                </c:pt>
                <c:pt idx="59">
                  <c:v>1.4</c:v>
                </c:pt>
                <c:pt idx="60">
                  <c:v>2.1</c:v>
                </c:pt>
                <c:pt idx="61">
                  <c:v>1.9</c:v>
                </c:pt>
                <c:pt idx="62">
                  <c:v>2</c:v>
                </c:pt>
                <c:pt idx="63">
                  <c:v>1.5</c:v>
                </c:pt>
                <c:pt idx="64">
                  <c:v>1.1000000000000001</c:v>
                </c:pt>
                <c:pt idx="65">
                  <c:v>0.9</c:v>
                </c:pt>
                <c:pt idx="66">
                  <c:v>1</c:v>
                </c:pt>
                <c:pt idx="67">
                  <c:v>1.1000000000000001</c:v>
                </c:pt>
                <c:pt idx="68">
                  <c:v>1.1000000000000001</c:v>
                </c:pt>
                <c:pt idx="69">
                  <c:v>1.4</c:v>
                </c:pt>
                <c:pt idx="70">
                  <c:v>1.2</c:v>
                </c:pt>
                <c:pt idx="71">
                  <c:v>1.2</c:v>
                </c:pt>
                <c:pt idx="72">
                  <c:v>1</c:v>
                </c:pt>
                <c:pt idx="73">
                  <c:v>1.2</c:v>
                </c:pt>
                <c:pt idx="74">
                  <c:v>1.2</c:v>
                </c:pt>
                <c:pt idx="75">
                  <c:v>1</c:v>
                </c:pt>
                <c:pt idx="76">
                  <c:v>0.6</c:v>
                </c:pt>
                <c:pt idx="77">
                  <c:v>1</c:v>
                </c:pt>
                <c:pt idx="78">
                  <c:v>1</c:v>
                </c:pt>
                <c:pt idx="79">
                  <c:v>1.1000000000000001</c:v>
                </c:pt>
                <c:pt idx="80">
                  <c:v>1.1000000000000001</c:v>
                </c:pt>
                <c:pt idx="81">
                  <c:v>1.1000000000000001</c:v>
                </c:pt>
                <c:pt idx="82">
                  <c:v>1.2</c:v>
                </c:pt>
                <c:pt idx="83">
                  <c:v>1.1000000000000001</c:v>
                </c:pt>
                <c:pt idx="84">
                  <c:v>1.2</c:v>
                </c:pt>
                <c:pt idx="85">
                  <c:v>0.8</c:v>
                </c:pt>
                <c:pt idx="86">
                  <c:v>1.1000000000000001</c:v>
                </c:pt>
                <c:pt idx="87">
                  <c:v>1.7</c:v>
                </c:pt>
                <c:pt idx="88">
                  <c:v>2.2000000000000002</c:v>
                </c:pt>
                <c:pt idx="89">
                  <c:v>1.9</c:v>
                </c:pt>
                <c:pt idx="90">
                  <c:v>1.9</c:v>
                </c:pt>
                <c:pt idx="91">
                  <c:v>2.2000000000000002</c:v>
                </c:pt>
                <c:pt idx="92">
                  <c:v>1.8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1.6</c:v>
                </c:pt>
                <c:pt idx="97">
                  <c:v>1.8</c:v>
                </c:pt>
                <c:pt idx="98">
                  <c:v>1.8</c:v>
                </c:pt>
                <c:pt idx="99">
                  <c:v>1.5</c:v>
                </c:pt>
                <c:pt idx="100">
                  <c:v>1.7</c:v>
                </c:pt>
                <c:pt idx="101">
                  <c:v>1.8</c:v>
                </c:pt>
                <c:pt idx="102">
                  <c:v>1.9</c:v>
                </c:pt>
                <c:pt idx="103">
                  <c:v>1.8</c:v>
                </c:pt>
                <c:pt idx="104">
                  <c:v>2.6</c:v>
                </c:pt>
                <c:pt idx="105">
                  <c:v>2.5</c:v>
                </c:pt>
                <c:pt idx="106">
                  <c:v>2.2999999999999998</c:v>
                </c:pt>
                <c:pt idx="107">
                  <c:v>2.2000000000000002</c:v>
                </c:pt>
                <c:pt idx="108">
                  <c:v>2.2000000000000002</c:v>
                </c:pt>
                <c:pt idx="109">
                  <c:v>2.1</c:v>
                </c:pt>
                <c:pt idx="110">
                  <c:v>1.9</c:v>
                </c:pt>
                <c:pt idx="111">
                  <c:v>2.2000000000000002</c:v>
                </c:pt>
                <c:pt idx="112">
                  <c:v>2.1</c:v>
                </c:pt>
                <c:pt idx="113">
                  <c:v>2.1</c:v>
                </c:pt>
                <c:pt idx="114">
                  <c:v>2.1</c:v>
                </c:pt>
                <c:pt idx="115">
                  <c:v>1.9</c:v>
                </c:pt>
                <c:pt idx="116">
                  <c:v>1</c:v>
                </c:pt>
                <c:pt idx="117">
                  <c:v>1</c:v>
                </c:pt>
                <c:pt idx="118">
                  <c:v>1.5</c:v>
                </c:pt>
                <c:pt idx="119">
                  <c:v>1.4</c:v>
                </c:pt>
                <c:pt idx="120">
                  <c:v>1.7</c:v>
                </c:pt>
                <c:pt idx="121">
                  <c:v>1.8</c:v>
                </c:pt>
                <c:pt idx="122">
                  <c:v>2</c:v>
                </c:pt>
                <c:pt idx="123">
                  <c:v>2.1</c:v>
                </c:pt>
                <c:pt idx="124">
                  <c:v>1.9</c:v>
                </c:pt>
                <c:pt idx="125">
                  <c:v>1.9</c:v>
                </c:pt>
                <c:pt idx="126">
                  <c:v>2</c:v>
                </c:pt>
                <c:pt idx="127">
                  <c:v>1.9</c:v>
                </c:pt>
                <c:pt idx="128">
                  <c:v>2.6</c:v>
                </c:pt>
                <c:pt idx="129">
                  <c:v>2.6</c:v>
                </c:pt>
                <c:pt idx="130">
                  <c:v>3.3</c:v>
                </c:pt>
                <c:pt idx="131">
                  <c:v>3.1</c:v>
                </c:pt>
                <c:pt idx="132">
                  <c:v>3</c:v>
                </c:pt>
                <c:pt idx="133">
                  <c:v>3.1</c:v>
                </c:pt>
                <c:pt idx="134">
                  <c:v>3.3</c:v>
                </c:pt>
                <c:pt idx="135">
                  <c:v>2.6</c:v>
                </c:pt>
                <c:pt idx="136">
                  <c:v>3.1</c:v>
                </c:pt>
                <c:pt idx="137">
                  <c:v>3.4</c:v>
                </c:pt>
                <c:pt idx="138">
                  <c:v>3.5</c:v>
                </c:pt>
                <c:pt idx="139">
                  <c:v>3.2</c:v>
                </c:pt>
                <c:pt idx="140">
                  <c:v>3</c:v>
                </c:pt>
                <c:pt idx="141">
                  <c:v>2.6</c:v>
                </c:pt>
                <c:pt idx="142">
                  <c:v>1.4</c:v>
                </c:pt>
                <c:pt idx="143">
                  <c:v>1.1000000000000001</c:v>
                </c:pt>
                <c:pt idx="144">
                  <c:v>1</c:v>
                </c:pt>
                <c:pt idx="145">
                  <c:v>1</c:v>
                </c:pt>
                <c:pt idx="146">
                  <c:v>0.3</c:v>
                </c:pt>
                <c:pt idx="147">
                  <c:v>0.7</c:v>
                </c:pt>
                <c:pt idx="148">
                  <c:v>-0.1</c:v>
                </c:pt>
                <c:pt idx="149">
                  <c:v>0</c:v>
                </c:pt>
                <c:pt idx="150">
                  <c:v>-0.8</c:v>
                </c:pt>
                <c:pt idx="151">
                  <c:v>0</c:v>
                </c:pt>
                <c:pt idx="152">
                  <c:v>-0.4</c:v>
                </c:pt>
                <c:pt idx="153">
                  <c:v>-0.1</c:v>
                </c:pt>
                <c:pt idx="154">
                  <c:v>0.3</c:v>
                </c:pt>
                <c:pt idx="155">
                  <c:v>1</c:v>
                </c:pt>
                <c:pt idx="156">
                  <c:v>0.7</c:v>
                </c:pt>
                <c:pt idx="157">
                  <c:v>0.5</c:v>
                </c:pt>
                <c:pt idx="158">
                  <c:v>1.3</c:v>
                </c:pt>
                <c:pt idx="159">
                  <c:v>1</c:v>
                </c:pt>
                <c:pt idx="160">
                  <c:v>1.3</c:v>
                </c:pt>
                <c:pt idx="161">
                  <c:v>0.9</c:v>
                </c:pt>
                <c:pt idx="162">
                  <c:v>1.2</c:v>
                </c:pt>
                <c:pt idx="163">
                  <c:v>1</c:v>
                </c:pt>
                <c:pt idx="164">
                  <c:v>1.3</c:v>
                </c:pt>
                <c:pt idx="165">
                  <c:v>1.4</c:v>
                </c:pt>
                <c:pt idx="166">
                  <c:v>1.5</c:v>
                </c:pt>
                <c:pt idx="167">
                  <c:v>1.7</c:v>
                </c:pt>
                <c:pt idx="168">
                  <c:v>2</c:v>
                </c:pt>
                <c:pt idx="169">
                  <c:v>2.2000000000000002</c:v>
                </c:pt>
                <c:pt idx="170">
                  <c:v>2.2999999999999998</c:v>
                </c:pt>
                <c:pt idx="171">
                  <c:v>2.7</c:v>
                </c:pt>
                <c:pt idx="172">
                  <c:v>2.4</c:v>
                </c:pt>
                <c:pt idx="173">
                  <c:v>2.5</c:v>
                </c:pt>
                <c:pt idx="174">
                  <c:v>2.7</c:v>
                </c:pt>
                <c:pt idx="175">
                  <c:v>2.6</c:v>
                </c:pt>
                <c:pt idx="176">
                  <c:v>2.8</c:v>
                </c:pt>
                <c:pt idx="177">
                  <c:v>2.8</c:v>
                </c:pt>
                <c:pt idx="178">
                  <c:v>2.8</c:v>
                </c:pt>
                <c:pt idx="179">
                  <c:v>2.2999999999999998</c:v>
                </c:pt>
                <c:pt idx="180">
                  <c:v>2.2999999999999998</c:v>
                </c:pt>
                <c:pt idx="181">
                  <c:v>2.5</c:v>
                </c:pt>
                <c:pt idx="182">
                  <c:v>2.2999999999999998</c:v>
                </c:pt>
                <c:pt idx="183">
                  <c:v>2.2999999999999998</c:v>
                </c:pt>
                <c:pt idx="184">
                  <c:v>2.1</c:v>
                </c:pt>
                <c:pt idx="185">
                  <c:v>1.9</c:v>
                </c:pt>
                <c:pt idx="186">
                  <c:v>1.9</c:v>
                </c:pt>
                <c:pt idx="187">
                  <c:v>2.2000000000000002</c:v>
                </c:pt>
                <c:pt idx="188">
                  <c:v>2.1</c:v>
                </c:pt>
                <c:pt idx="189">
                  <c:v>2</c:v>
                </c:pt>
                <c:pt idx="190">
                  <c:v>1.9</c:v>
                </c:pt>
                <c:pt idx="191">
                  <c:v>2</c:v>
                </c:pt>
                <c:pt idx="192">
                  <c:v>1.9</c:v>
                </c:pt>
                <c:pt idx="193">
                  <c:v>1.8</c:v>
                </c:pt>
                <c:pt idx="194">
                  <c:v>1.8</c:v>
                </c:pt>
                <c:pt idx="195">
                  <c:v>1</c:v>
                </c:pt>
                <c:pt idx="196">
                  <c:v>1.6</c:v>
                </c:pt>
                <c:pt idx="197">
                  <c:v>1.9</c:v>
                </c:pt>
                <c:pt idx="198">
                  <c:v>1.9</c:v>
                </c:pt>
                <c:pt idx="199">
                  <c:v>1.5</c:v>
                </c:pt>
                <c:pt idx="200">
                  <c:v>1.5</c:v>
                </c:pt>
                <c:pt idx="201">
                  <c:v>1.2</c:v>
                </c:pt>
                <c:pt idx="202">
                  <c:v>1.6</c:v>
                </c:pt>
                <c:pt idx="203">
                  <c:v>1.3</c:v>
                </c:pt>
                <c:pt idx="204">
                  <c:v>1.1000000000000001</c:v>
                </c:pt>
                <c:pt idx="205">
                  <c:v>1</c:v>
                </c:pt>
                <c:pt idx="206">
                  <c:v>0.8</c:v>
                </c:pt>
                <c:pt idx="207">
                  <c:v>1.2</c:v>
                </c:pt>
                <c:pt idx="208">
                  <c:v>0.7</c:v>
                </c:pt>
                <c:pt idx="209">
                  <c:v>0.9</c:v>
                </c:pt>
                <c:pt idx="210">
                  <c:v>0.7</c:v>
                </c:pt>
                <c:pt idx="211">
                  <c:v>0.8</c:v>
                </c:pt>
                <c:pt idx="212">
                  <c:v>0.8</c:v>
                </c:pt>
                <c:pt idx="213">
                  <c:v>0.8</c:v>
                </c:pt>
                <c:pt idx="214">
                  <c:v>0.5</c:v>
                </c:pt>
                <c:pt idx="215">
                  <c:v>0</c:v>
                </c:pt>
                <c:pt idx="216">
                  <c:v>-0.4</c:v>
                </c:pt>
                <c:pt idx="217">
                  <c:v>0</c:v>
                </c:pt>
                <c:pt idx="218">
                  <c:v>0.2</c:v>
                </c:pt>
                <c:pt idx="219">
                  <c:v>0.3</c:v>
                </c:pt>
                <c:pt idx="220">
                  <c:v>0.6</c:v>
                </c:pt>
                <c:pt idx="221">
                  <c:v>0.2</c:v>
                </c:pt>
                <c:pt idx="222">
                  <c:v>0.1</c:v>
                </c:pt>
                <c:pt idx="223">
                  <c:v>0.1</c:v>
                </c:pt>
                <c:pt idx="224">
                  <c:v>-0.1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0.4</c:v>
                </c:pt>
                <c:pt idx="229">
                  <c:v>-0.2</c:v>
                </c:pt>
                <c:pt idx="230">
                  <c:v>0.1</c:v>
                </c:pt>
                <c:pt idx="231">
                  <c:v>-0.3</c:v>
                </c:pt>
                <c:pt idx="232">
                  <c:v>0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Feuil4!$F$2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Feuil4!$A$3:$A$235</c:f>
              <c:numCache>
                <c:formatCode>General</c:formatCode>
                <c:ptCount val="233"/>
                <c:pt idx="0">
                  <c:v>1997</c:v>
                </c:pt>
                <c:pt idx="1">
                  <c:v>1997.02</c:v>
                </c:pt>
                <c:pt idx="2">
                  <c:v>1997.03</c:v>
                </c:pt>
                <c:pt idx="3">
                  <c:v>1997.04</c:v>
                </c:pt>
                <c:pt idx="4">
                  <c:v>1997.05</c:v>
                </c:pt>
                <c:pt idx="5">
                  <c:v>1997.06</c:v>
                </c:pt>
                <c:pt idx="6">
                  <c:v>1997.07</c:v>
                </c:pt>
                <c:pt idx="7">
                  <c:v>1997.08</c:v>
                </c:pt>
                <c:pt idx="8">
                  <c:v>1997.09</c:v>
                </c:pt>
                <c:pt idx="9">
                  <c:v>1997.1</c:v>
                </c:pt>
                <c:pt idx="10">
                  <c:v>1997.11</c:v>
                </c:pt>
                <c:pt idx="11">
                  <c:v>1997.12</c:v>
                </c:pt>
                <c:pt idx="12">
                  <c:v>1998</c:v>
                </c:pt>
                <c:pt idx="13">
                  <c:v>1998.02</c:v>
                </c:pt>
                <c:pt idx="14">
                  <c:v>1998.03</c:v>
                </c:pt>
                <c:pt idx="15">
                  <c:v>1998.04</c:v>
                </c:pt>
                <c:pt idx="16">
                  <c:v>1998.05</c:v>
                </c:pt>
                <c:pt idx="17">
                  <c:v>1998.06</c:v>
                </c:pt>
                <c:pt idx="18">
                  <c:v>1998.07</c:v>
                </c:pt>
                <c:pt idx="19">
                  <c:v>1998.08</c:v>
                </c:pt>
                <c:pt idx="20">
                  <c:v>1998.09</c:v>
                </c:pt>
                <c:pt idx="21">
                  <c:v>1998.1</c:v>
                </c:pt>
                <c:pt idx="22">
                  <c:v>1998.11</c:v>
                </c:pt>
                <c:pt idx="23">
                  <c:v>1998.12</c:v>
                </c:pt>
                <c:pt idx="24">
                  <c:v>1999</c:v>
                </c:pt>
                <c:pt idx="25">
                  <c:v>1999.02</c:v>
                </c:pt>
                <c:pt idx="26">
                  <c:v>1999.03</c:v>
                </c:pt>
                <c:pt idx="27">
                  <c:v>1999.04</c:v>
                </c:pt>
                <c:pt idx="28">
                  <c:v>1999.05</c:v>
                </c:pt>
                <c:pt idx="29">
                  <c:v>1999.06</c:v>
                </c:pt>
                <c:pt idx="30">
                  <c:v>1999.07</c:v>
                </c:pt>
                <c:pt idx="31">
                  <c:v>1999.08</c:v>
                </c:pt>
                <c:pt idx="32">
                  <c:v>1999.09</c:v>
                </c:pt>
                <c:pt idx="33">
                  <c:v>1999.1</c:v>
                </c:pt>
                <c:pt idx="34">
                  <c:v>1999.11</c:v>
                </c:pt>
                <c:pt idx="35">
                  <c:v>1999.12</c:v>
                </c:pt>
                <c:pt idx="36">
                  <c:v>2000</c:v>
                </c:pt>
                <c:pt idx="37">
                  <c:v>2000.02</c:v>
                </c:pt>
                <c:pt idx="38">
                  <c:v>2000.03</c:v>
                </c:pt>
                <c:pt idx="39">
                  <c:v>2000.04</c:v>
                </c:pt>
                <c:pt idx="40">
                  <c:v>2000.05</c:v>
                </c:pt>
                <c:pt idx="41">
                  <c:v>2000.06</c:v>
                </c:pt>
                <c:pt idx="42">
                  <c:v>2000.07</c:v>
                </c:pt>
                <c:pt idx="43">
                  <c:v>2000.08</c:v>
                </c:pt>
                <c:pt idx="44">
                  <c:v>2000.09</c:v>
                </c:pt>
                <c:pt idx="45">
                  <c:v>2000.1</c:v>
                </c:pt>
                <c:pt idx="46">
                  <c:v>2000.11</c:v>
                </c:pt>
                <c:pt idx="47">
                  <c:v>2000.12</c:v>
                </c:pt>
                <c:pt idx="48">
                  <c:v>2001</c:v>
                </c:pt>
                <c:pt idx="49">
                  <c:v>2001.02</c:v>
                </c:pt>
                <c:pt idx="50">
                  <c:v>2001.03</c:v>
                </c:pt>
                <c:pt idx="51">
                  <c:v>2001.04</c:v>
                </c:pt>
                <c:pt idx="52">
                  <c:v>2001.05</c:v>
                </c:pt>
                <c:pt idx="53">
                  <c:v>2001.06</c:v>
                </c:pt>
                <c:pt idx="54">
                  <c:v>2001.07</c:v>
                </c:pt>
                <c:pt idx="55">
                  <c:v>2001.08</c:v>
                </c:pt>
                <c:pt idx="56">
                  <c:v>2001.09</c:v>
                </c:pt>
                <c:pt idx="57">
                  <c:v>2001.1</c:v>
                </c:pt>
                <c:pt idx="58">
                  <c:v>2001.11</c:v>
                </c:pt>
                <c:pt idx="59">
                  <c:v>2001.12</c:v>
                </c:pt>
                <c:pt idx="60">
                  <c:v>2002</c:v>
                </c:pt>
                <c:pt idx="61">
                  <c:v>2002.02</c:v>
                </c:pt>
                <c:pt idx="62">
                  <c:v>2002.03</c:v>
                </c:pt>
                <c:pt idx="63">
                  <c:v>2002.04</c:v>
                </c:pt>
                <c:pt idx="64">
                  <c:v>2002.05</c:v>
                </c:pt>
                <c:pt idx="65">
                  <c:v>2002.06</c:v>
                </c:pt>
                <c:pt idx="66">
                  <c:v>2002.07</c:v>
                </c:pt>
                <c:pt idx="67">
                  <c:v>2002.08</c:v>
                </c:pt>
                <c:pt idx="68">
                  <c:v>2002.09</c:v>
                </c:pt>
                <c:pt idx="69">
                  <c:v>2002.1</c:v>
                </c:pt>
                <c:pt idx="70">
                  <c:v>2002.11</c:v>
                </c:pt>
                <c:pt idx="71">
                  <c:v>2002.12</c:v>
                </c:pt>
                <c:pt idx="72">
                  <c:v>2003</c:v>
                </c:pt>
                <c:pt idx="73">
                  <c:v>2003.02</c:v>
                </c:pt>
                <c:pt idx="74">
                  <c:v>2003.03</c:v>
                </c:pt>
                <c:pt idx="75">
                  <c:v>2003.04</c:v>
                </c:pt>
                <c:pt idx="76">
                  <c:v>2003.05</c:v>
                </c:pt>
                <c:pt idx="77">
                  <c:v>2003.06</c:v>
                </c:pt>
                <c:pt idx="78">
                  <c:v>2003.07</c:v>
                </c:pt>
                <c:pt idx="79">
                  <c:v>2003.08</c:v>
                </c:pt>
                <c:pt idx="80">
                  <c:v>2003.09</c:v>
                </c:pt>
                <c:pt idx="81">
                  <c:v>2003.1</c:v>
                </c:pt>
                <c:pt idx="82">
                  <c:v>2003.11</c:v>
                </c:pt>
                <c:pt idx="83">
                  <c:v>2003.12</c:v>
                </c:pt>
                <c:pt idx="84">
                  <c:v>2004</c:v>
                </c:pt>
                <c:pt idx="85">
                  <c:v>2004.02</c:v>
                </c:pt>
                <c:pt idx="86">
                  <c:v>2004.03</c:v>
                </c:pt>
                <c:pt idx="87">
                  <c:v>2004.04</c:v>
                </c:pt>
                <c:pt idx="88">
                  <c:v>2004.05</c:v>
                </c:pt>
                <c:pt idx="89">
                  <c:v>2004.06</c:v>
                </c:pt>
                <c:pt idx="90">
                  <c:v>2004.07</c:v>
                </c:pt>
                <c:pt idx="91">
                  <c:v>2004.08</c:v>
                </c:pt>
                <c:pt idx="92">
                  <c:v>2004.09</c:v>
                </c:pt>
                <c:pt idx="93">
                  <c:v>2004.1</c:v>
                </c:pt>
                <c:pt idx="94">
                  <c:v>2004.11</c:v>
                </c:pt>
                <c:pt idx="95">
                  <c:v>2004.12</c:v>
                </c:pt>
                <c:pt idx="96">
                  <c:v>2005</c:v>
                </c:pt>
                <c:pt idx="97">
                  <c:v>2005.02</c:v>
                </c:pt>
                <c:pt idx="98">
                  <c:v>2005.03</c:v>
                </c:pt>
                <c:pt idx="99">
                  <c:v>2005.04</c:v>
                </c:pt>
                <c:pt idx="100">
                  <c:v>2005.05</c:v>
                </c:pt>
                <c:pt idx="101">
                  <c:v>2005.06</c:v>
                </c:pt>
                <c:pt idx="102">
                  <c:v>2005.07</c:v>
                </c:pt>
                <c:pt idx="103">
                  <c:v>2005.08</c:v>
                </c:pt>
                <c:pt idx="104">
                  <c:v>2005.09</c:v>
                </c:pt>
                <c:pt idx="105">
                  <c:v>2005.1</c:v>
                </c:pt>
                <c:pt idx="106">
                  <c:v>2005.11</c:v>
                </c:pt>
                <c:pt idx="107">
                  <c:v>2005.12</c:v>
                </c:pt>
                <c:pt idx="108">
                  <c:v>2006</c:v>
                </c:pt>
                <c:pt idx="109">
                  <c:v>2006.02</c:v>
                </c:pt>
                <c:pt idx="110">
                  <c:v>2006.03</c:v>
                </c:pt>
                <c:pt idx="111">
                  <c:v>2006.04</c:v>
                </c:pt>
                <c:pt idx="112">
                  <c:v>2006.05</c:v>
                </c:pt>
                <c:pt idx="113">
                  <c:v>2006.06</c:v>
                </c:pt>
                <c:pt idx="114">
                  <c:v>2006.07</c:v>
                </c:pt>
                <c:pt idx="115">
                  <c:v>2006.08</c:v>
                </c:pt>
                <c:pt idx="116">
                  <c:v>2006.09</c:v>
                </c:pt>
                <c:pt idx="117">
                  <c:v>2006.1</c:v>
                </c:pt>
                <c:pt idx="118">
                  <c:v>2006.11</c:v>
                </c:pt>
                <c:pt idx="119">
                  <c:v>2006.12</c:v>
                </c:pt>
                <c:pt idx="120">
                  <c:v>2007</c:v>
                </c:pt>
                <c:pt idx="121">
                  <c:v>2007.02</c:v>
                </c:pt>
                <c:pt idx="122">
                  <c:v>2007.03</c:v>
                </c:pt>
                <c:pt idx="123">
                  <c:v>2007.04</c:v>
                </c:pt>
                <c:pt idx="124">
                  <c:v>2007.05</c:v>
                </c:pt>
                <c:pt idx="125">
                  <c:v>2007.06</c:v>
                </c:pt>
                <c:pt idx="126">
                  <c:v>2007.07</c:v>
                </c:pt>
                <c:pt idx="127">
                  <c:v>2007.08</c:v>
                </c:pt>
                <c:pt idx="128">
                  <c:v>2007.09</c:v>
                </c:pt>
                <c:pt idx="129">
                  <c:v>2007.1</c:v>
                </c:pt>
                <c:pt idx="130">
                  <c:v>2007.11</c:v>
                </c:pt>
                <c:pt idx="131">
                  <c:v>2007.12</c:v>
                </c:pt>
                <c:pt idx="132">
                  <c:v>2008</c:v>
                </c:pt>
                <c:pt idx="133">
                  <c:v>2008.02</c:v>
                </c:pt>
                <c:pt idx="134">
                  <c:v>2008.03</c:v>
                </c:pt>
                <c:pt idx="135">
                  <c:v>2008.04</c:v>
                </c:pt>
                <c:pt idx="136">
                  <c:v>2008.05</c:v>
                </c:pt>
                <c:pt idx="137">
                  <c:v>2008.06</c:v>
                </c:pt>
                <c:pt idx="138">
                  <c:v>2008.07</c:v>
                </c:pt>
                <c:pt idx="139">
                  <c:v>2008.08</c:v>
                </c:pt>
                <c:pt idx="140">
                  <c:v>2008.09</c:v>
                </c:pt>
                <c:pt idx="141">
                  <c:v>2008.1</c:v>
                </c:pt>
                <c:pt idx="142">
                  <c:v>2008.11</c:v>
                </c:pt>
                <c:pt idx="143">
                  <c:v>2008.12</c:v>
                </c:pt>
                <c:pt idx="144">
                  <c:v>2009</c:v>
                </c:pt>
                <c:pt idx="145">
                  <c:v>2009.02</c:v>
                </c:pt>
                <c:pt idx="146">
                  <c:v>2009.03</c:v>
                </c:pt>
                <c:pt idx="147">
                  <c:v>2009.04</c:v>
                </c:pt>
                <c:pt idx="148">
                  <c:v>2009.05</c:v>
                </c:pt>
                <c:pt idx="149">
                  <c:v>2009.06</c:v>
                </c:pt>
                <c:pt idx="150">
                  <c:v>2009.07</c:v>
                </c:pt>
                <c:pt idx="151">
                  <c:v>2009.08</c:v>
                </c:pt>
                <c:pt idx="152">
                  <c:v>2009.09</c:v>
                </c:pt>
                <c:pt idx="153">
                  <c:v>2009.1</c:v>
                </c:pt>
                <c:pt idx="154">
                  <c:v>2009.11</c:v>
                </c:pt>
                <c:pt idx="155">
                  <c:v>2009.12</c:v>
                </c:pt>
                <c:pt idx="156">
                  <c:v>2010</c:v>
                </c:pt>
                <c:pt idx="157">
                  <c:v>2010.02</c:v>
                </c:pt>
                <c:pt idx="158">
                  <c:v>2010.03</c:v>
                </c:pt>
                <c:pt idx="159">
                  <c:v>2010.04</c:v>
                </c:pt>
                <c:pt idx="160">
                  <c:v>2010.05</c:v>
                </c:pt>
                <c:pt idx="161">
                  <c:v>2010.06</c:v>
                </c:pt>
                <c:pt idx="162">
                  <c:v>2010.07</c:v>
                </c:pt>
                <c:pt idx="163">
                  <c:v>2010.08</c:v>
                </c:pt>
                <c:pt idx="164">
                  <c:v>2010.09</c:v>
                </c:pt>
                <c:pt idx="165">
                  <c:v>2010.1</c:v>
                </c:pt>
                <c:pt idx="166">
                  <c:v>2010.11</c:v>
                </c:pt>
                <c:pt idx="167">
                  <c:v>2010.12</c:v>
                </c:pt>
                <c:pt idx="168">
                  <c:v>2011</c:v>
                </c:pt>
                <c:pt idx="169">
                  <c:v>2011.02</c:v>
                </c:pt>
                <c:pt idx="170">
                  <c:v>2011.03</c:v>
                </c:pt>
                <c:pt idx="171">
                  <c:v>2011.04</c:v>
                </c:pt>
                <c:pt idx="172">
                  <c:v>2011.05</c:v>
                </c:pt>
                <c:pt idx="173">
                  <c:v>2011.06</c:v>
                </c:pt>
                <c:pt idx="174">
                  <c:v>2011.07</c:v>
                </c:pt>
                <c:pt idx="175">
                  <c:v>2011.08</c:v>
                </c:pt>
                <c:pt idx="176">
                  <c:v>2011.09</c:v>
                </c:pt>
                <c:pt idx="177">
                  <c:v>2011.1</c:v>
                </c:pt>
                <c:pt idx="178">
                  <c:v>2011.11</c:v>
                </c:pt>
                <c:pt idx="179">
                  <c:v>2011.12</c:v>
                </c:pt>
                <c:pt idx="180">
                  <c:v>2012</c:v>
                </c:pt>
                <c:pt idx="181">
                  <c:v>2012.02</c:v>
                </c:pt>
                <c:pt idx="182">
                  <c:v>2012.03</c:v>
                </c:pt>
                <c:pt idx="183">
                  <c:v>2012.04</c:v>
                </c:pt>
                <c:pt idx="184">
                  <c:v>2012.05</c:v>
                </c:pt>
                <c:pt idx="185">
                  <c:v>2012.06</c:v>
                </c:pt>
                <c:pt idx="186">
                  <c:v>2012.07</c:v>
                </c:pt>
                <c:pt idx="187">
                  <c:v>2012.08</c:v>
                </c:pt>
                <c:pt idx="188">
                  <c:v>2012.09</c:v>
                </c:pt>
                <c:pt idx="189">
                  <c:v>2012.1</c:v>
                </c:pt>
                <c:pt idx="190">
                  <c:v>2012.11</c:v>
                </c:pt>
                <c:pt idx="191">
                  <c:v>2012.12</c:v>
                </c:pt>
                <c:pt idx="192">
                  <c:v>2013</c:v>
                </c:pt>
                <c:pt idx="193">
                  <c:v>2013.02</c:v>
                </c:pt>
                <c:pt idx="194">
                  <c:v>2013.03</c:v>
                </c:pt>
                <c:pt idx="195">
                  <c:v>2013.04</c:v>
                </c:pt>
                <c:pt idx="196">
                  <c:v>2013.05</c:v>
                </c:pt>
                <c:pt idx="197">
                  <c:v>2013.06</c:v>
                </c:pt>
                <c:pt idx="198">
                  <c:v>2013.07</c:v>
                </c:pt>
                <c:pt idx="199">
                  <c:v>2013.08</c:v>
                </c:pt>
                <c:pt idx="200">
                  <c:v>2013.09</c:v>
                </c:pt>
                <c:pt idx="201">
                  <c:v>2013.1</c:v>
                </c:pt>
                <c:pt idx="202">
                  <c:v>2013.11</c:v>
                </c:pt>
                <c:pt idx="203">
                  <c:v>2013.12</c:v>
                </c:pt>
                <c:pt idx="204">
                  <c:v>2014</c:v>
                </c:pt>
                <c:pt idx="205">
                  <c:v>2014.02</c:v>
                </c:pt>
                <c:pt idx="206">
                  <c:v>2014.03</c:v>
                </c:pt>
                <c:pt idx="207">
                  <c:v>2014.04</c:v>
                </c:pt>
                <c:pt idx="208">
                  <c:v>2014.05</c:v>
                </c:pt>
                <c:pt idx="209">
                  <c:v>2014.06</c:v>
                </c:pt>
                <c:pt idx="210">
                  <c:v>2014.07</c:v>
                </c:pt>
                <c:pt idx="211">
                  <c:v>2014.08</c:v>
                </c:pt>
                <c:pt idx="212">
                  <c:v>2014.09</c:v>
                </c:pt>
                <c:pt idx="213">
                  <c:v>2014.1</c:v>
                </c:pt>
                <c:pt idx="214">
                  <c:v>2014.11</c:v>
                </c:pt>
                <c:pt idx="215">
                  <c:v>2014.12</c:v>
                </c:pt>
                <c:pt idx="216">
                  <c:v>2015</c:v>
                </c:pt>
                <c:pt idx="217">
                  <c:v>2015.02</c:v>
                </c:pt>
                <c:pt idx="218">
                  <c:v>2015.03</c:v>
                </c:pt>
                <c:pt idx="219">
                  <c:v>2015.04</c:v>
                </c:pt>
                <c:pt idx="220">
                  <c:v>2015.05</c:v>
                </c:pt>
                <c:pt idx="221">
                  <c:v>2015.06</c:v>
                </c:pt>
                <c:pt idx="222">
                  <c:v>2015.07</c:v>
                </c:pt>
                <c:pt idx="223">
                  <c:v>2015.08</c:v>
                </c:pt>
                <c:pt idx="224">
                  <c:v>2015.09</c:v>
                </c:pt>
                <c:pt idx="225">
                  <c:v>2015.1</c:v>
                </c:pt>
                <c:pt idx="226">
                  <c:v>2015.11</c:v>
                </c:pt>
                <c:pt idx="227">
                  <c:v>2015.12</c:v>
                </c:pt>
                <c:pt idx="228">
                  <c:v>2016</c:v>
                </c:pt>
                <c:pt idx="229">
                  <c:v>2016.02</c:v>
                </c:pt>
                <c:pt idx="230">
                  <c:v>2016.03</c:v>
                </c:pt>
                <c:pt idx="231">
                  <c:v>2016.04</c:v>
                </c:pt>
                <c:pt idx="232">
                  <c:v>2016.05</c:v>
                </c:pt>
              </c:numCache>
            </c:numRef>
          </c:cat>
          <c:val>
            <c:numRef>
              <c:f>Feuil4!$F$3:$F$235</c:f>
              <c:numCache>
                <c:formatCode>General</c:formatCode>
                <c:ptCount val="233"/>
                <c:pt idx="0">
                  <c:v>1.8</c:v>
                </c:pt>
                <c:pt idx="1">
                  <c:v>1.7</c:v>
                </c:pt>
                <c:pt idx="2">
                  <c:v>1.1000000000000001</c:v>
                </c:pt>
                <c:pt idx="3">
                  <c:v>1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1.6</c:v>
                </c:pt>
                <c:pt idx="8">
                  <c:v>1.4</c:v>
                </c:pt>
                <c:pt idx="9">
                  <c:v>1.1000000000000001</c:v>
                </c:pt>
                <c:pt idx="10">
                  <c:v>1.4</c:v>
                </c:pt>
                <c:pt idx="11">
                  <c:v>1.2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1</c:v>
                </c:pt>
                <c:pt idx="16">
                  <c:v>0.9</c:v>
                </c:pt>
                <c:pt idx="17">
                  <c:v>1.1000000000000001</c:v>
                </c:pt>
                <c:pt idx="18">
                  <c:v>0.8</c:v>
                </c:pt>
                <c:pt idx="19">
                  <c:v>0.7</c:v>
                </c:pt>
                <c:pt idx="20">
                  <c:v>0.5</c:v>
                </c:pt>
                <c:pt idx="21">
                  <c:v>0.5</c:v>
                </c:pt>
                <c:pt idx="22">
                  <c:v>0.2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0.4</c:v>
                </c:pt>
                <c:pt idx="27">
                  <c:v>0.5</c:v>
                </c:pt>
                <c:pt idx="28">
                  <c:v>0.4</c:v>
                </c:pt>
                <c:pt idx="29">
                  <c:v>0.3</c:v>
                </c:pt>
                <c:pt idx="30">
                  <c:v>0.4</c:v>
                </c:pt>
                <c:pt idx="31">
                  <c:v>0.5</c:v>
                </c:pt>
                <c:pt idx="32">
                  <c:v>0.6</c:v>
                </c:pt>
                <c:pt idx="33">
                  <c:v>0.8</c:v>
                </c:pt>
                <c:pt idx="34">
                  <c:v>0.9</c:v>
                </c:pt>
                <c:pt idx="35">
                  <c:v>1.3</c:v>
                </c:pt>
                <c:pt idx="36">
                  <c:v>1.7</c:v>
                </c:pt>
                <c:pt idx="37">
                  <c:v>1.4</c:v>
                </c:pt>
                <c:pt idx="38">
                  <c:v>1.6</c:v>
                </c:pt>
                <c:pt idx="39">
                  <c:v>1.3</c:v>
                </c:pt>
                <c:pt idx="40">
                  <c:v>1.5</c:v>
                </c:pt>
                <c:pt idx="41">
                  <c:v>1.8</c:v>
                </c:pt>
                <c:pt idx="42">
                  <c:v>1.9</c:v>
                </c:pt>
                <c:pt idx="43">
                  <c:v>2</c:v>
                </c:pt>
                <c:pt idx="44">
                  <c:v>2.2999999999999998</c:v>
                </c:pt>
                <c:pt idx="45">
                  <c:v>2.1</c:v>
                </c:pt>
                <c:pt idx="46">
                  <c:v>2.2999999999999998</c:v>
                </c:pt>
                <c:pt idx="47">
                  <c:v>1.8</c:v>
                </c:pt>
                <c:pt idx="48">
                  <c:v>1.3</c:v>
                </c:pt>
                <c:pt idx="49">
                  <c:v>1.5</c:v>
                </c:pt>
                <c:pt idx="50">
                  <c:v>1.5</c:v>
                </c:pt>
                <c:pt idx="51">
                  <c:v>2</c:v>
                </c:pt>
                <c:pt idx="52">
                  <c:v>2.4</c:v>
                </c:pt>
                <c:pt idx="53">
                  <c:v>2.2000000000000002</c:v>
                </c:pt>
                <c:pt idx="54">
                  <c:v>2.2000000000000002</c:v>
                </c:pt>
                <c:pt idx="55">
                  <c:v>2</c:v>
                </c:pt>
                <c:pt idx="56">
                  <c:v>1.6</c:v>
                </c:pt>
                <c:pt idx="57">
                  <c:v>1.8</c:v>
                </c:pt>
                <c:pt idx="58">
                  <c:v>1.3</c:v>
                </c:pt>
                <c:pt idx="59">
                  <c:v>1.5</c:v>
                </c:pt>
                <c:pt idx="60">
                  <c:v>2.4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2.1</c:v>
                </c:pt>
                <c:pt idx="64">
                  <c:v>1.6</c:v>
                </c:pt>
                <c:pt idx="65">
                  <c:v>1.4</c:v>
                </c:pt>
                <c:pt idx="66">
                  <c:v>1.6</c:v>
                </c:pt>
                <c:pt idx="67">
                  <c:v>1.8</c:v>
                </c:pt>
                <c:pt idx="68">
                  <c:v>1.8</c:v>
                </c:pt>
                <c:pt idx="69">
                  <c:v>1.9</c:v>
                </c:pt>
                <c:pt idx="70">
                  <c:v>2.1</c:v>
                </c:pt>
                <c:pt idx="71">
                  <c:v>2.2000000000000002</c:v>
                </c:pt>
                <c:pt idx="72">
                  <c:v>1.9</c:v>
                </c:pt>
                <c:pt idx="73">
                  <c:v>2.6</c:v>
                </c:pt>
                <c:pt idx="74">
                  <c:v>2.5</c:v>
                </c:pt>
                <c:pt idx="75">
                  <c:v>2</c:v>
                </c:pt>
                <c:pt idx="76">
                  <c:v>1.8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2.2000000000000002</c:v>
                </c:pt>
                <c:pt idx="81">
                  <c:v>2.2999999999999998</c:v>
                </c:pt>
                <c:pt idx="82">
                  <c:v>2.5</c:v>
                </c:pt>
                <c:pt idx="83">
                  <c:v>2.4</c:v>
                </c:pt>
                <c:pt idx="84">
                  <c:v>2.2000000000000002</c:v>
                </c:pt>
                <c:pt idx="85">
                  <c:v>1.9</c:v>
                </c:pt>
                <c:pt idx="86">
                  <c:v>1.9</c:v>
                </c:pt>
                <c:pt idx="87">
                  <c:v>2.4</c:v>
                </c:pt>
                <c:pt idx="88">
                  <c:v>2.8</c:v>
                </c:pt>
                <c:pt idx="89">
                  <c:v>2.7</c:v>
                </c:pt>
                <c:pt idx="90">
                  <c:v>2.6</c:v>
                </c:pt>
                <c:pt idx="91">
                  <c:v>2.6</c:v>
                </c:pt>
                <c:pt idx="92">
                  <c:v>2.2000000000000002</c:v>
                </c:pt>
                <c:pt idx="93">
                  <c:v>2.2999999999999998</c:v>
                </c:pt>
                <c:pt idx="94">
                  <c:v>2.2000000000000002</c:v>
                </c:pt>
                <c:pt idx="95">
                  <c:v>2.2000000000000002</c:v>
                </c:pt>
                <c:pt idx="96">
                  <c:v>1.6</c:v>
                </c:pt>
                <c:pt idx="97">
                  <c:v>1.9</c:v>
                </c:pt>
                <c:pt idx="98">
                  <c:v>2.1</c:v>
                </c:pt>
                <c:pt idx="99">
                  <c:v>2</c:v>
                </c:pt>
                <c:pt idx="100">
                  <c:v>1.7</c:v>
                </c:pt>
                <c:pt idx="101">
                  <c:v>1.8</c:v>
                </c:pt>
                <c:pt idx="102">
                  <c:v>1.8</c:v>
                </c:pt>
                <c:pt idx="103">
                  <c:v>2</c:v>
                </c:pt>
                <c:pt idx="104">
                  <c:v>2.2999999999999998</c:v>
                </c:pt>
                <c:pt idx="105">
                  <c:v>2</c:v>
                </c:pt>
                <c:pt idx="106">
                  <c:v>1.8</c:v>
                </c:pt>
                <c:pt idx="107">
                  <c:v>1.8</c:v>
                </c:pt>
                <c:pt idx="108">
                  <c:v>2.2000000000000002</c:v>
                </c:pt>
                <c:pt idx="109">
                  <c:v>2</c:v>
                </c:pt>
                <c:pt idx="110">
                  <c:v>1.7</c:v>
                </c:pt>
                <c:pt idx="111">
                  <c:v>2</c:v>
                </c:pt>
                <c:pt idx="112">
                  <c:v>2.2999999999999998</c:v>
                </c:pt>
                <c:pt idx="113">
                  <c:v>2.2000000000000002</c:v>
                </c:pt>
                <c:pt idx="114">
                  <c:v>2.2000000000000002</c:v>
                </c:pt>
                <c:pt idx="115">
                  <c:v>2.1</c:v>
                </c:pt>
                <c:pt idx="116">
                  <c:v>1.5</c:v>
                </c:pt>
                <c:pt idx="117">
                  <c:v>1.2</c:v>
                </c:pt>
                <c:pt idx="118">
                  <c:v>1.6</c:v>
                </c:pt>
                <c:pt idx="119">
                  <c:v>1.7</c:v>
                </c:pt>
                <c:pt idx="120">
                  <c:v>1.4</c:v>
                </c:pt>
                <c:pt idx="121">
                  <c:v>1.2</c:v>
                </c:pt>
                <c:pt idx="122">
                  <c:v>1.2</c:v>
                </c:pt>
                <c:pt idx="123">
                  <c:v>1.3</c:v>
                </c:pt>
                <c:pt idx="124">
                  <c:v>1.2</c:v>
                </c:pt>
                <c:pt idx="125">
                  <c:v>1.3</c:v>
                </c:pt>
                <c:pt idx="126">
                  <c:v>1.2</c:v>
                </c:pt>
                <c:pt idx="127">
                  <c:v>1.3</c:v>
                </c:pt>
                <c:pt idx="128">
                  <c:v>1.6</c:v>
                </c:pt>
                <c:pt idx="129">
                  <c:v>2.1</c:v>
                </c:pt>
                <c:pt idx="130">
                  <c:v>2.6</c:v>
                </c:pt>
                <c:pt idx="131">
                  <c:v>2.8</c:v>
                </c:pt>
                <c:pt idx="132">
                  <c:v>3.2</c:v>
                </c:pt>
                <c:pt idx="133">
                  <c:v>3.2</c:v>
                </c:pt>
                <c:pt idx="134">
                  <c:v>3.5</c:v>
                </c:pt>
                <c:pt idx="135">
                  <c:v>3.4</c:v>
                </c:pt>
                <c:pt idx="136">
                  <c:v>3.7</c:v>
                </c:pt>
                <c:pt idx="137">
                  <c:v>4</c:v>
                </c:pt>
                <c:pt idx="138">
                  <c:v>4</c:v>
                </c:pt>
                <c:pt idx="139">
                  <c:v>3.5</c:v>
                </c:pt>
                <c:pt idx="140">
                  <c:v>3.4</c:v>
                </c:pt>
                <c:pt idx="141">
                  <c:v>3</c:v>
                </c:pt>
                <c:pt idx="142">
                  <c:v>1.9</c:v>
                </c:pt>
                <c:pt idx="143">
                  <c:v>1.2</c:v>
                </c:pt>
                <c:pt idx="144">
                  <c:v>0.8</c:v>
                </c:pt>
                <c:pt idx="145">
                  <c:v>1</c:v>
                </c:pt>
                <c:pt idx="146">
                  <c:v>0.4</c:v>
                </c:pt>
                <c:pt idx="147">
                  <c:v>0.1</c:v>
                </c:pt>
                <c:pt idx="148">
                  <c:v>-0.3</c:v>
                </c:pt>
                <c:pt idx="149">
                  <c:v>-0.6</c:v>
                </c:pt>
                <c:pt idx="150">
                  <c:v>-0.8</c:v>
                </c:pt>
                <c:pt idx="151">
                  <c:v>-0.2</c:v>
                </c:pt>
                <c:pt idx="152">
                  <c:v>-0.4</c:v>
                </c:pt>
                <c:pt idx="153">
                  <c:v>-0.2</c:v>
                </c:pt>
                <c:pt idx="154">
                  <c:v>0.5</c:v>
                </c:pt>
                <c:pt idx="155">
                  <c:v>1</c:v>
                </c:pt>
                <c:pt idx="156">
                  <c:v>1.2</c:v>
                </c:pt>
                <c:pt idx="157">
                  <c:v>1.4</c:v>
                </c:pt>
                <c:pt idx="158">
                  <c:v>1.7</c:v>
                </c:pt>
                <c:pt idx="159">
                  <c:v>1.9</c:v>
                </c:pt>
                <c:pt idx="160">
                  <c:v>1.9</c:v>
                </c:pt>
                <c:pt idx="161">
                  <c:v>1.7</c:v>
                </c:pt>
                <c:pt idx="162">
                  <c:v>1.9</c:v>
                </c:pt>
                <c:pt idx="163">
                  <c:v>1.6</c:v>
                </c:pt>
                <c:pt idx="164">
                  <c:v>1.8</c:v>
                </c:pt>
                <c:pt idx="165">
                  <c:v>1.8</c:v>
                </c:pt>
                <c:pt idx="166">
                  <c:v>1.8</c:v>
                </c:pt>
                <c:pt idx="167">
                  <c:v>2</c:v>
                </c:pt>
                <c:pt idx="168">
                  <c:v>2</c:v>
                </c:pt>
                <c:pt idx="169">
                  <c:v>1.8</c:v>
                </c:pt>
                <c:pt idx="170">
                  <c:v>2.2000000000000002</c:v>
                </c:pt>
                <c:pt idx="171">
                  <c:v>2.2000000000000002</c:v>
                </c:pt>
                <c:pt idx="172">
                  <c:v>2.2000000000000002</c:v>
                </c:pt>
                <c:pt idx="173">
                  <c:v>2.2999999999999998</c:v>
                </c:pt>
                <c:pt idx="174">
                  <c:v>2.1</c:v>
                </c:pt>
                <c:pt idx="175">
                  <c:v>2.4</c:v>
                </c:pt>
                <c:pt idx="176">
                  <c:v>2.4</c:v>
                </c:pt>
                <c:pt idx="177">
                  <c:v>2.5</c:v>
                </c:pt>
                <c:pt idx="178">
                  <c:v>2.7</c:v>
                </c:pt>
                <c:pt idx="179">
                  <c:v>2.7</c:v>
                </c:pt>
                <c:pt idx="180">
                  <c:v>2.6</c:v>
                </c:pt>
                <c:pt idx="181">
                  <c:v>2.5</c:v>
                </c:pt>
                <c:pt idx="182">
                  <c:v>2.6</c:v>
                </c:pt>
                <c:pt idx="183">
                  <c:v>2.4</c:v>
                </c:pt>
                <c:pt idx="184">
                  <c:v>2.2999999999999998</c:v>
                </c:pt>
                <c:pt idx="185">
                  <c:v>2.2999999999999998</c:v>
                </c:pt>
                <c:pt idx="186">
                  <c:v>2.2000000000000002</c:v>
                </c:pt>
                <c:pt idx="187">
                  <c:v>2.4</c:v>
                </c:pt>
                <c:pt idx="188">
                  <c:v>2.2000000000000002</c:v>
                </c:pt>
                <c:pt idx="189">
                  <c:v>2.1</c:v>
                </c:pt>
                <c:pt idx="190">
                  <c:v>1.6</c:v>
                </c:pt>
                <c:pt idx="191">
                  <c:v>1.5</c:v>
                </c:pt>
                <c:pt idx="192">
                  <c:v>1.4</c:v>
                </c:pt>
                <c:pt idx="193">
                  <c:v>1.2</c:v>
                </c:pt>
                <c:pt idx="194">
                  <c:v>1.1000000000000001</c:v>
                </c:pt>
                <c:pt idx="195">
                  <c:v>0.8</c:v>
                </c:pt>
                <c:pt idx="196">
                  <c:v>0.9</c:v>
                </c:pt>
                <c:pt idx="197">
                  <c:v>1</c:v>
                </c:pt>
                <c:pt idx="198">
                  <c:v>1.2</c:v>
                </c:pt>
                <c:pt idx="199">
                  <c:v>1</c:v>
                </c:pt>
                <c:pt idx="200">
                  <c:v>1</c:v>
                </c:pt>
                <c:pt idx="201">
                  <c:v>0.7</c:v>
                </c:pt>
                <c:pt idx="202">
                  <c:v>0.8</c:v>
                </c:pt>
                <c:pt idx="203">
                  <c:v>0.8</c:v>
                </c:pt>
                <c:pt idx="204">
                  <c:v>0.8</c:v>
                </c:pt>
                <c:pt idx="205">
                  <c:v>1.1000000000000001</c:v>
                </c:pt>
                <c:pt idx="206">
                  <c:v>0.8</c:v>
                </c:pt>
                <c:pt idx="207">
                  <c:v>0.8</c:v>
                </c:pt>
                <c:pt idx="208">
                  <c:v>0.8</c:v>
                </c:pt>
                <c:pt idx="209">
                  <c:v>0.6</c:v>
                </c:pt>
                <c:pt idx="210">
                  <c:v>0.6</c:v>
                </c:pt>
                <c:pt idx="211">
                  <c:v>0.5</c:v>
                </c:pt>
                <c:pt idx="212">
                  <c:v>0.4</c:v>
                </c:pt>
                <c:pt idx="213">
                  <c:v>0.5</c:v>
                </c:pt>
                <c:pt idx="214">
                  <c:v>0.4</c:v>
                </c:pt>
                <c:pt idx="215">
                  <c:v>0.1</c:v>
                </c:pt>
                <c:pt idx="216">
                  <c:v>-0.4</c:v>
                </c:pt>
                <c:pt idx="217">
                  <c:v>-0.3</c:v>
                </c:pt>
                <c:pt idx="218">
                  <c:v>0</c:v>
                </c:pt>
                <c:pt idx="219">
                  <c:v>0.1</c:v>
                </c:pt>
                <c:pt idx="220">
                  <c:v>0.3</c:v>
                </c:pt>
                <c:pt idx="221">
                  <c:v>0.3</c:v>
                </c:pt>
                <c:pt idx="222">
                  <c:v>0.2</c:v>
                </c:pt>
                <c:pt idx="223">
                  <c:v>0.1</c:v>
                </c:pt>
                <c:pt idx="224">
                  <c:v>0.1</c:v>
                </c:pt>
                <c:pt idx="225">
                  <c:v>0.2</c:v>
                </c:pt>
                <c:pt idx="226">
                  <c:v>0.1</c:v>
                </c:pt>
                <c:pt idx="227">
                  <c:v>0.3</c:v>
                </c:pt>
                <c:pt idx="228">
                  <c:v>0.3</c:v>
                </c:pt>
                <c:pt idx="229">
                  <c:v>-0.1</c:v>
                </c:pt>
                <c:pt idx="230">
                  <c:v>-0.1</c:v>
                </c:pt>
                <c:pt idx="231">
                  <c:v>-0.1</c:v>
                </c:pt>
                <c:pt idx="232">
                  <c:v>0.1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Feuil4!$G$2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Feuil4!$A$3:$A$235</c:f>
              <c:numCache>
                <c:formatCode>General</c:formatCode>
                <c:ptCount val="233"/>
                <c:pt idx="0">
                  <c:v>1997</c:v>
                </c:pt>
                <c:pt idx="1">
                  <c:v>1997.02</c:v>
                </c:pt>
                <c:pt idx="2">
                  <c:v>1997.03</c:v>
                </c:pt>
                <c:pt idx="3">
                  <c:v>1997.04</c:v>
                </c:pt>
                <c:pt idx="4">
                  <c:v>1997.05</c:v>
                </c:pt>
                <c:pt idx="5">
                  <c:v>1997.06</c:v>
                </c:pt>
                <c:pt idx="6">
                  <c:v>1997.07</c:v>
                </c:pt>
                <c:pt idx="7">
                  <c:v>1997.08</c:v>
                </c:pt>
                <c:pt idx="8">
                  <c:v>1997.09</c:v>
                </c:pt>
                <c:pt idx="9">
                  <c:v>1997.1</c:v>
                </c:pt>
                <c:pt idx="10">
                  <c:v>1997.11</c:v>
                </c:pt>
                <c:pt idx="11">
                  <c:v>1997.12</c:v>
                </c:pt>
                <c:pt idx="12">
                  <c:v>1998</c:v>
                </c:pt>
                <c:pt idx="13">
                  <c:v>1998.02</c:v>
                </c:pt>
                <c:pt idx="14">
                  <c:v>1998.03</c:v>
                </c:pt>
                <c:pt idx="15">
                  <c:v>1998.04</c:v>
                </c:pt>
                <c:pt idx="16">
                  <c:v>1998.05</c:v>
                </c:pt>
                <c:pt idx="17">
                  <c:v>1998.06</c:v>
                </c:pt>
                <c:pt idx="18">
                  <c:v>1998.07</c:v>
                </c:pt>
                <c:pt idx="19">
                  <c:v>1998.08</c:v>
                </c:pt>
                <c:pt idx="20">
                  <c:v>1998.09</c:v>
                </c:pt>
                <c:pt idx="21">
                  <c:v>1998.1</c:v>
                </c:pt>
                <c:pt idx="22">
                  <c:v>1998.11</c:v>
                </c:pt>
                <c:pt idx="23">
                  <c:v>1998.12</c:v>
                </c:pt>
                <c:pt idx="24">
                  <c:v>1999</c:v>
                </c:pt>
                <c:pt idx="25">
                  <c:v>1999.02</c:v>
                </c:pt>
                <c:pt idx="26">
                  <c:v>1999.03</c:v>
                </c:pt>
                <c:pt idx="27">
                  <c:v>1999.04</c:v>
                </c:pt>
                <c:pt idx="28">
                  <c:v>1999.05</c:v>
                </c:pt>
                <c:pt idx="29">
                  <c:v>1999.06</c:v>
                </c:pt>
                <c:pt idx="30">
                  <c:v>1999.07</c:v>
                </c:pt>
                <c:pt idx="31">
                  <c:v>1999.08</c:v>
                </c:pt>
                <c:pt idx="32">
                  <c:v>1999.09</c:v>
                </c:pt>
                <c:pt idx="33">
                  <c:v>1999.1</c:v>
                </c:pt>
                <c:pt idx="34">
                  <c:v>1999.11</c:v>
                </c:pt>
                <c:pt idx="35">
                  <c:v>1999.12</c:v>
                </c:pt>
                <c:pt idx="36">
                  <c:v>2000</c:v>
                </c:pt>
                <c:pt idx="37">
                  <c:v>2000.02</c:v>
                </c:pt>
                <c:pt idx="38">
                  <c:v>2000.03</c:v>
                </c:pt>
                <c:pt idx="39">
                  <c:v>2000.04</c:v>
                </c:pt>
                <c:pt idx="40">
                  <c:v>2000.05</c:v>
                </c:pt>
                <c:pt idx="41">
                  <c:v>2000.06</c:v>
                </c:pt>
                <c:pt idx="42">
                  <c:v>2000.07</c:v>
                </c:pt>
                <c:pt idx="43">
                  <c:v>2000.08</c:v>
                </c:pt>
                <c:pt idx="44">
                  <c:v>2000.09</c:v>
                </c:pt>
                <c:pt idx="45">
                  <c:v>2000.1</c:v>
                </c:pt>
                <c:pt idx="46">
                  <c:v>2000.11</c:v>
                </c:pt>
                <c:pt idx="47">
                  <c:v>2000.12</c:v>
                </c:pt>
                <c:pt idx="48">
                  <c:v>2001</c:v>
                </c:pt>
                <c:pt idx="49">
                  <c:v>2001.02</c:v>
                </c:pt>
                <c:pt idx="50">
                  <c:v>2001.03</c:v>
                </c:pt>
                <c:pt idx="51">
                  <c:v>2001.04</c:v>
                </c:pt>
                <c:pt idx="52">
                  <c:v>2001.05</c:v>
                </c:pt>
                <c:pt idx="53">
                  <c:v>2001.06</c:v>
                </c:pt>
                <c:pt idx="54">
                  <c:v>2001.07</c:v>
                </c:pt>
                <c:pt idx="55">
                  <c:v>2001.08</c:v>
                </c:pt>
                <c:pt idx="56">
                  <c:v>2001.09</c:v>
                </c:pt>
                <c:pt idx="57">
                  <c:v>2001.1</c:v>
                </c:pt>
                <c:pt idx="58">
                  <c:v>2001.11</c:v>
                </c:pt>
                <c:pt idx="59">
                  <c:v>2001.12</c:v>
                </c:pt>
                <c:pt idx="60">
                  <c:v>2002</c:v>
                </c:pt>
                <c:pt idx="61">
                  <c:v>2002.02</c:v>
                </c:pt>
                <c:pt idx="62">
                  <c:v>2002.03</c:v>
                </c:pt>
                <c:pt idx="63">
                  <c:v>2002.04</c:v>
                </c:pt>
                <c:pt idx="64">
                  <c:v>2002.05</c:v>
                </c:pt>
                <c:pt idx="65">
                  <c:v>2002.06</c:v>
                </c:pt>
                <c:pt idx="66">
                  <c:v>2002.07</c:v>
                </c:pt>
                <c:pt idx="67">
                  <c:v>2002.08</c:v>
                </c:pt>
                <c:pt idx="68">
                  <c:v>2002.09</c:v>
                </c:pt>
                <c:pt idx="69">
                  <c:v>2002.1</c:v>
                </c:pt>
                <c:pt idx="70">
                  <c:v>2002.11</c:v>
                </c:pt>
                <c:pt idx="71">
                  <c:v>2002.12</c:v>
                </c:pt>
                <c:pt idx="72">
                  <c:v>2003</c:v>
                </c:pt>
                <c:pt idx="73">
                  <c:v>2003.02</c:v>
                </c:pt>
                <c:pt idx="74">
                  <c:v>2003.03</c:v>
                </c:pt>
                <c:pt idx="75">
                  <c:v>2003.04</c:v>
                </c:pt>
                <c:pt idx="76">
                  <c:v>2003.05</c:v>
                </c:pt>
                <c:pt idx="77">
                  <c:v>2003.06</c:v>
                </c:pt>
                <c:pt idx="78">
                  <c:v>2003.07</c:v>
                </c:pt>
                <c:pt idx="79">
                  <c:v>2003.08</c:v>
                </c:pt>
                <c:pt idx="80">
                  <c:v>2003.09</c:v>
                </c:pt>
                <c:pt idx="81">
                  <c:v>2003.1</c:v>
                </c:pt>
                <c:pt idx="82">
                  <c:v>2003.11</c:v>
                </c:pt>
                <c:pt idx="83">
                  <c:v>2003.12</c:v>
                </c:pt>
                <c:pt idx="84">
                  <c:v>2004</c:v>
                </c:pt>
                <c:pt idx="85">
                  <c:v>2004.02</c:v>
                </c:pt>
                <c:pt idx="86">
                  <c:v>2004.03</c:v>
                </c:pt>
                <c:pt idx="87">
                  <c:v>2004.04</c:v>
                </c:pt>
                <c:pt idx="88">
                  <c:v>2004.05</c:v>
                </c:pt>
                <c:pt idx="89">
                  <c:v>2004.06</c:v>
                </c:pt>
                <c:pt idx="90">
                  <c:v>2004.07</c:v>
                </c:pt>
                <c:pt idx="91">
                  <c:v>2004.08</c:v>
                </c:pt>
                <c:pt idx="92">
                  <c:v>2004.09</c:v>
                </c:pt>
                <c:pt idx="93">
                  <c:v>2004.1</c:v>
                </c:pt>
                <c:pt idx="94">
                  <c:v>2004.11</c:v>
                </c:pt>
                <c:pt idx="95">
                  <c:v>2004.12</c:v>
                </c:pt>
                <c:pt idx="96">
                  <c:v>2005</c:v>
                </c:pt>
                <c:pt idx="97">
                  <c:v>2005.02</c:v>
                </c:pt>
                <c:pt idx="98">
                  <c:v>2005.03</c:v>
                </c:pt>
                <c:pt idx="99">
                  <c:v>2005.04</c:v>
                </c:pt>
                <c:pt idx="100">
                  <c:v>2005.05</c:v>
                </c:pt>
                <c:pt idx="101">
                  <c:v>2005.06</c:v>
                </c:pt>
                <c:pt idx="102">
                  <c:v>2005.07</c:v>
                </c:pt>
                <c:pt idx="103">
                  <c:v>2005.08</c:v>
                </c:pt>
                <c:pt idx="104">
                  <c:v>2005.09</c:v>
                </c:pt>
                <c:pt idx="105">
                  <c:v>2005.1</c:v>
                </c:pt>
                <c:pt idx="106">
                  <c:v>2005.11</c:v>
                </c:pt>
                <c:pt idx="107">
                  <c:v>2005.12</c:v>
                </c:pt>
                <c:pt idx="108">
                  <c:v>2006</c:v>
                </c:pt>
                <c:pt idx="109">
                  <c:v>2006.02</c:v>
                </c:pt>
                <c:pt idx="110">
                  <c:v>2006.03</c:v>
                </c:pt>
                <c:pt idx="111">
                  <c:v>2006.04</c:v>
                </c:pt>
                <c:pt idx="112">
                  <c:v>2006.05</c:v>
                </c:pt>
                <c:pt idx="113">
                  <c:v>2006.06</c:v>
                </c:pt>
                <c:pt idx="114">
                  <c:v>2006.07</c:v>
                </c:pt>
                <c:pt idx="115">
                  <c:v>2006.08</c:v>
                </c:pt>
                <c:pt idx="116">
                  <c:v>2006.09</c:v>
                </c:pt>
                <c:pt idx="117">
                  <c:v>2006.1</c:v>
                </c:pt>
                <c:pt idx="118">
                  <c:v>2006.11</c:v>
                </c:pt>
                <c:pt idx="119">
                  <c:v>2006.12</c:v>
                </c:pt>
                <c:pt idx="120">
                  <c:v>2007</c:v>
                </c:pt>
                <c:pt idx="121">
                  <c:v>2007.02</c:v>
                </c:pt>
                <c:pt idx="122">
                  <c:v>2007.03</c:v>
                </c:pt>
                <c:pt idx="123">
                  <c:v>2007.04</c:v>
                </c:pt>
                <c:pt idx="124">
                  <c:v>2007.05</c:v>
                </c:pt>
                <c:pt idx="125">
                  <c:v>2007.06</c:v>
                </c:pt>
                <c:pt idx="126">
                  <c:v>2007.07</c:v>
                </c:pt>
                <c:pt idx="127">
                  <c:v>2007.08</c:v>
                </c:pt>
                <c:pt idx="128">
                  <c:v>2007.09</c:v>
                </c:pt>
                <c:pt idx="129">
                  <c:v>2007.1</c:v>
                </c:pt>
                <c:pt idx="130">
                  <c:v>2007.11</c:v>
                </c:pt>
                <c:pt idx="131">
                  <c:v>2007.12</c:v>
                </c:pt>
                <c:pt idx="132">
                  <c:v>2008</c:v>
                </c:pt>
                <c:pt idx="133">
                  <c:v>2008.02</c:v>
                </c:pt>
                <c:pt idx="134">
                  <c:v>2008.03</c:v>
                </c:pt>
                <c:pt idx="135">
                  <c:v>2008.04</c:v>
                </c:pt>
                <c:pt idx="136">
                  <c:v>2008.05</c:v>
                </c:pt>
                <c:pt idx="137">
                  <c:v>2008.06</c:v>
                </c:pt>
                <c:pt idx="138">
                  <c:v>2008.07</c:v>
                </c:pt>
                <c:pt idx="139">
                  <c:v>2008.08</c:v>
                </c:pt>
                <c:pt idx="140">
                  <c:v>2008.09</c:v>
                </c:pt>
                <c:pt idx="141">
                  <c:v>2008.1</c:v>
                </c:pt>
                <c:pt idx="142">
                  <c:v>2008.11</c:v>
                </c:pt>
                <c:pt idx="143">
                  <c:v>2008.12</c:v>
                </c:pt>
                <c:pt idx="144">
                  <c:v>2009</c:v>
                </c:pt>
                <c:pt idx="145">
                  <c:v>2009.02</c:v>
                </c:pt>
                <c:pt idx="146">
                  <c:v>2009.03</c:v>
                </c:pt>
                <c:pt idx="147">
                  <c:v>2009.04</c:v>
                </c:pt>
                <c:pt idx="148">
                  <c:v>2009.05</c:v>
                </c:pt>
                <c:pt idx="149">
                  <c:v>2009.06</c:v>
                </c:pt>
                <c:pt idx="150">
                  <c:v>2009.07</c:v>
                </c:pt>
                <c:pt idx="151">
                  <c:v>2009.08</c:v>
                </c:pt>
                <c:pt idx="152">
                  <c:v>2009.09</c:v>
                </c:pt>
                <c:pt idx="153">
                  <c:v>2009.1</c:v>
                </c:pt>
                <c:pt idx="154">
                  <c:v>2009.11</c:v>
                </c:pt>
                <c:pt idx="155">
                  <c:v>2009.12</c:v>
                </c:pt>
                <c:pt idx="156">
                  <c:v>2010</c:v>
                </c:pt>
                <c:pt idx="157">
                  <c:v>2010.02</c:v>
                </c:pt>
                <c:pt idx="158">
                  <c:v>2010.03</c:v>
                </c:pt>
                <c:pt idx="159">
                  <c:v>2010.04</c:v>
                </c:pt>
                <c:pt idx="160">
                  <c:v>2010.05</c:v>
                </c:pt>
                <c:pt idx="161">
                  <c:v>2010.06</c:v>
                </c:pt>
                <c:pt idx="162">
                  <c:v>2010.07</c:v>
                </c:pt>
                <c:pt idx="163">
                  <c:v>2010.08</c:v>
                </c:pt>
                <c:pt idx="164">
                  <c:v>2010.09</c:v>
                </c:pt>
                <c:pt idx="165">
                  <c:v>2010.1</c:v>
                </c:pt>
                <c:pt idx="166">
                  <c:v>2010.11</c:v>
                </c:pt>
                <c:pt idx="167">
                  <c:v>2010.12</c:v>
                </c:pt>
                <c:pt idx="168">
                  <c:v>2011</c:v>
                </c:pt>
                <c:pt idx="169">
                  <c:v>2011.02</c:v>
                </c:pt>
                <c:pt idx="170">
                  <c:v>2011.03</c:v>
                </c:pt>
                <c:pt idx="171">
                  <c:v>2011.04</c:v>
                </c:pt>
                <c:pt idx="172">
                  <c:v>2011.05</c:v>
                </c:pt>
                <c:pt idx="173">
                  <c:v>2011.06</c:v>
                </c:pt>
                <c:pt idx="174">
                  <c:v>2011.07</c:v>
                </c:pt>
                <c:pt idx="175">
                  <c:v>2011.08</c:v>
                </c:pt>
                <c:pt idx="176">
                  <c:v>2011.09</c:v>
                </c:pt>
                <c:pt idx="177">
                  <c:v>2011.1</c:v>
                </c:pt>
                <c:pt idx="178">
                  <c:v>2011.11</c:v>
                </c:pt>
                <c:pt idx="179">
                  <c:v>2011.12</c:v>
                </c:pt>
                <c:pt idx="180">
                  <c:v>2012</c:v>
                </c:pt>
                <c:pt idx="181">
                  <c:v>2012.02</c:v>
                </c:pt>
                <c:pt idx="182">
                  <c:v>2012.03</c:v>
                </c:pt>
                <c:pt idx="183">
                  <c:v>2012.04</c:v>
                </c:pt>
                <c:pt idx="184">
                  <c:v>2012.05</c:v>
                </c:pt>
                <c:pt idx="185">
                  <c:v>2012.06</c:v>
                </c:pt>
                <c:pt idx="186">
                  <c:v>2012.07</c:v>
                </c:pt>
                <c:pt idx="187">
                  <c:v>2012.08</c:v>
                </c:pt>
                <c:pt idx="188">
                  <c:v>2012.09</c:v>
                </c:pt>
                <c:pt idx="189">
                  <c:v>2012.1</c:v>
                </c:pt>
                <c:pt idx="190">
                  <c:v>2012.11</c:v>
                </c:pt>
                <c:pt idx="191">
                  <c:v>2012.12</c:v>
                </c:pt>
                <c:pt idx="192">
                  <c:v>2013</c:v>
                </c:pt>
                <c:pt idx="193">
                  <c:v>2013.02</c:v>
                </c:pt>
                <c:pt idx="194">
                  <c:v>2013.03</c:v>
                </c:pt>
                <c:pt idx="195">
                  <c:v>2013.04</c:v>
                </c:pt>
                <c:pt idx="196">
                  <c:v>2013.05</c:v>
                </c:pt>
                <c:pt idx="197">
                  <c:v>2013.06</c:v>
                </c:pt>
                <c:pt idx="198">
                  <c:v>2013.07</c:v>
                </c:pt>
                <c:pt idx="199">
                  <c:v>2013.08</c:v>
                </c:pt>
                <c:pt idx="200">
                  <c:v>2013.09</c:v>
                </c:pt>
                <c:pt idx="201">
                  <c:v>2013.1</c:v>
                </c:pt>
                <c:pt idx="202">
                  <c:v>2013.11</c:v>
                </c:pt>
                <c:pt idx="203">
                  <c:v>2013.12</c:v>
                </c:pt>
                <c:pt idx="204">
                  <c:v>2014</c:v>
                </c:pt>
                <c:pt idx="205">
                  <c:v>2014.02</c:v>
                </c:pt>
                <c:pt idx="206">
                  <c:v>2014.03</c:v>
                </c:pt>
                <c:pt idx="207">
                  <c:v>2014.04</c:v>
                </c:pt>
                <c:pt idx="208">
                  <c:v>2014.05</c:v>
                </c:pt>
                <c:pt idx="209">
                  <c:v>2014.06</c:v>
                </c:pt>
                <c:pt idx="210">
                  <c:v>2014.07</c:v>
                </c:pt>
                <c:pt idx="211">
                  <c:v>2014.08</c:v>
                </c:pt>
                <c:pt idx="212">
                  <c:v>2014.09</c:v>
                </c:pt>
                <c:pt idx="213">
                  <c:v>2014.1</c:v>
                </c:pt>
                <c:pt idx="214">
                  <c:v>2014.11</c:v>
                </c:pt>
                <c:pt idx="215">
                  <c:v>2014.12</c:v>
                </c:pt>
                <c:pt idx="216">
                  <c:v>2015</c:v>
                </c:pt>
                <c:pt idx="217">
                  <c:v>2015.02</c:v>
                </c:pt>
                <c:pt idx="218">
                  <c:v>2015.03</c:v>
                </c:pt>
                <c:pt idx="219">
                  <c:v>2015.04</c:v>
                </c:pt>
                <c:pt idx="220">
                  <c:v>2015.05</c:v>
                </c:pt>
                <c:pt idx="221">
                  <c:v>2015.06</c:v>
                </c:pt>
                <c:pt idx="222">
                  <c:v>2015.07</c:v>
                </c:pt>
                <c:pt idx="223">
                  <c:v>2015.08</c:v>
                </c:pt>
                <c:pt idx="224">
                  <c:v>2015.09</c:v>
                </c:pt>
                <c:pt idx="225">
                  <c:v>2015.1</c:v>
                </c:pt>
                <c:pt idx="226">
                  <c:v>2015.11</c:v>
                </c:pt>
                <c:pt idx="227">
                  <c:v>2015.12</c:v>
                </c:pt>
                <c:pt idx="228">
                  <c:v>2016</c:v>
                </c:pt>
                <c:pt idx="229">
                  <c:v>2016.02</c:v>
                </c:pt>
                <c:pt idx="230">
                  <c:v>2016.03</c:v>
                </c:pt>
                <c:pt idx="231">
                  <c:v>2016.04</c:v>
                </c:pt>
                <c:pt idx="232">
                  <c:v>2016.05</c:v>
                </c:pt>
              </c:numCache>
            </c:numRef>
          </c:cat>
          <c:val>
            <c:numRef>
              <c:f>Feuil4!$G$3:$G$235</c:f>
              <c:numCache>
                <c:formatCode>General</c:formatCode>
                <c:ptCount val="233"/>
                <c:pt idx="0">
                  <c:v>2.7</c:v>
                </c:pt>
                <c:pt idx="1">
                  <c:v>2.4</c:v>
                </c:pt>
                <c:pt idx="2">
                  <c:v>2.2000000000000002</c:v>
                </c:pt>
                <c:pt idx="3">
                  <c:v>1.9</c:v>
                </c:pt>
                <c:pt idx="4">
                  <c:v>1.9</c:v>
                </c:pt>
                <c:pt idx="5">
                  <c:v>1.6</c:v>
                </c:pt>
                <c:pt idx="6">
                  <c:v>1.7</c:v>
                </c:pt>
                <c:pt idx="7">
                  <c:v>1.6</c:v>
                </c:pt>
                <c:pt idx="8">
                  <c:v>1.6</c:v>
                </c:pt>
                <c:pt idx="9">
                  <c:v>1.9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2</c:v>
                </c:pt>
                <c:pt idx="14">
                  <c:v>2</c:v>
                </c:pt>
                <c:pt idx="15">
                  <c:v>2.2000000000000002</c:v>
                </c:pt>
                <c:pt idx="16">
                  <c:v>1.9</c:v>
                </c:pt>
                <c:pt idx="17">
                  <c:v>2</c:v>
                </c:pt>
                <c:pt idx="18">
                  <c:v>2</c:v>
                </c:pt>
                <c:pt idx="19">
                  <c:v>2.1</c:v>
                </c:pt>
                <c:pt idx="20">
                  <c:v>2.1</c:v>
                </c:pt>
                <c:pt idx="21">
                  <c:v>1.9</c:v>
                </c:pt>
                <c:pt idx="22">
                  <c:v>1.7</c:v>
                </c:pt>
                <c:pt idx="23">
                  <c:v>1.6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1.3</c:v>
                </c:pt>
                <c:pt idx="28">
                  <c:v>1.5</c:v>
                </c:pt>
                <c:pt idx="29">
                  <c:v>1.4</c:v>
                </c:pt>
                <c:pt idx="30">
                  <c:v>1.7</c:v>
                </c:pt>
                <c:pt idx="31">
                  <c:v>1.5</c:v>
                </c:pt>
                <c:pt idx="32">
                  <c:v>1.8</c:v>
                </c:pt>
                <c:pt idx="33">
                  <c:v>2</c:v>
                </c:pt>
                <c:pt idx="34">
                  <c:v>2</c:v>
                </c:pt>
                <c:pt idx="35">
                  <c:v>2.2000000000000002</c:v>
                </c:pt>
                <c:pt idx="36">
                  <c:v>2.2000000000000002</c:v>
                </c:pt>
                <c:pt idx="37">
                  <c:v>2.4</c:v>
                </c:pt>
                <c:pt idx="38">
                  <c:v>2.5</c:v>
                </c:pt>
                <c:pt idx="39">
                  <c:v>2.4</c:v>
                </c:pt>
                <c:pt idx="40">
                  <c:v>2.5</c:v>
                </c:pt>
                <c:pt idx="41">
                  <c:v>2.8</c:v>
                </c:pt>
                <c:pt idx="42">
                  <c:v>2.8</c:v>
                </c:pt>
                <c:pt idx="43">
                  <c:v>2.8</c:v>
                </c:pt>
                <c:pt idx="44">
                  <c:v>2.8</c:v>
                </c:pt>
                <c:pt idx="45">
                  <c:v>2.7</c:v>
                </c:pt>
                <c:pt idx="46">
                  <c:v>2.9</c:v>
                </c:pt>
                <c:pt idx="47">
                  <c:v>2.7</c:v>
                </c:pt>
                <c:pt idx="48">
                  <c:v>2.5</c:v>
                </c:pt>
                <c:pt idx="49">
                  <c:v>1.5</c:v>
                </c:pt>
                <c:pt idx="50">
                  <c:v>2.2000000000000002</c:v>
                </c:pt>
                <c:pt idx="51">
                  <c:v>3</c:v>
                </c:pt>
                <c:pt idx="52">
                  <c:v>2.8</c:v>
                </c:pt>
                <c:pt idx="53">
                  <c:v>2.8</c:v>
                </c:pt>
                <c:pt idx="54">
                  <c:v>2.2999999999999998</c:v>
                </c:pt>
                <c:pt idx="55">
                  <c:v>2</c:v>
                </c:pt>
                <c:pt idx="56">
                  <c:v>2</c:v>
                </c:pt>
                <c:pt idx="57">
                  <c:v>2.2999999999999998</c:v>
                </c:pt>
                <c:pt idx="58">
                  <c:v>2.2999999999999998</c:v>
                </c:pt>
                <c:pt idx="59">
                  <c:v>2.2999999999999998</c:v>
                </c:pt>
                <c:pt idx="60">
                  <c:v>2.2999999999999998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2.4</c:v>
                </c:pt>
                <c:pt idx="66">
                  <c:v>2.5</c:v>
                </c:pt>
                <c:pt idx="67">
                  <c:v>2.5</c:v>
                </c:pt>
                <c:pt idx="68">
                  <c:v>2.9</c:v>
                </c:pt>
                <c:pt idx="69">
                  <c:v>2.9</c:v>
                </c:pt>
                <c:pt idx="70">
                  <c:v>2.9</c:v>
                </c:pt>
                <c:pt idx="71">
                  <c:v>3</c:v>
                </c:pt>
                <c:pt idx="72">
                  <c:v>2.9</c:v>
                </c:pt>
                <c:pt idx="73">
                  <c:v>2.6</c:v>
                </c:pt>
                <c:pt idx="74">
                  <c:v>3</c:v>
                </c:pt>
                <c:pt idx="75">
                  <c:v>3</c:v>
                </c:pt>
                <c:pt idx="76">
                  <c:v>2.8</c:v>
                </c:pt>
                <c:pt idx="77">
                  <c:v>2.8</c:v>
                </c:pt>
                <c:pt idx="78">
                  <c:v>2.8</c:v>
                </c:pt>
                <c:pt idx="79">
                  <c:v>2.8</c:v>
                </c:pt>
                <c:pt idx="80">
                  <c:v>2.9</c:v>
                </c:pt>
                <c:pt idx="81">
                  <c:v>2.8</c:v>
                </c:pt>
                <c:pt idx="82">
                  <c:v>2.8</c:v>
                </c:pt>
                <c:pt idx="83">
                  <c:v>2.5</c:v>
                </c:pt>
                <c:pt idx="84">
                  <c:v>2.2000000000000002</c:v>
                </c:pt>
                <c:pt idx="85">
                  <c:v>2.4</c:v>
                </c:pt>
                <c:pt idx="86">
                  <c:v>2.2999999999999998</c:v>
                </c:pt>
                <c:pt idx="87">
                  <c:v>2.4</c:v>
                </c:pt>
                <c:pt idx="88">
                  <c:v>2.4</c:v>
                </c:pt>
                <c:pt idx="89">
                  <c:v>2.4</c:v>
                </c:pt>
                <c:pt idx="90">
                  <c:v>2.2000000000000002</c:v>
                </c:pt>
                <c:pt idx="91">
                  <c:v>2.4</c:v>
                </c:pt>
                <c:pt idx="92">
                  <c:v>2.1</c:v>
                </c:pt>
                <c:pt idx="93">
                  <c:v>2.1</c:v>
                </c:pt>
                <c:pt idx="94">
                  <c:v>2</c:v>
                </c:pt>
                <c:pt idx="95">
                  <c:v>2.2999999999999998</c:v>
                </c:pt>
                <c:pt idx="96">
                  <c:v>2</c:v>
                </c:pt>
                <c:pt idx="97">
                  <c:v>2.1</c:v>
                </c:pt>
                <c:pt idx="98">
                  <c:v>2.2000000000000002</c:v>
                </c:pt>
                <c:pt idx="99">
                  <c:v>2.1</c:v>
                </c:pt>
                <c:pt idx="100">
                  <c:v>2.2999999999999998</c:v>
                </c:pt>
                <c:pt idx="101">
                  <c:v>2.2000000000000002</c:v>
                </c:pt>
                <c:pt idx="102">
                  <c:v>2.2000000000000002</c:v>
                </c:pt>
                <c:pt idx="103">
                  <c:v>2.2000000000000002</c:v>
                </c:pt>
                <c:pt idx="104">
                  <c:v>2.2000000000000002</c:v>
                </c:pt>
                <c:pt idx="105">
                  <c:v>2.5</c:v>
                </c:pt>
                <c:pt idx="106">
                  <c:v>2.4</c:v>
                </c:pt>
                <c:pt idx="107">
                  <c:v>2</c:v>
                </c:pt>
                <c:pt idx="108">
                  <c:v>2.2000000000000002</c:v>
                </c:pt>
                <c:pt idx="109">
                  <c:v>2.2000000000000002</c:v>
                </c:pt>
                <c:pt idx="110">
                  <c:v>2.2000000000000002</c:v>
                </c:pt>
                <c:pt idx="111">
                  <c:v>2.4</c:v>
                </c:pt>
                <c:pt idx="112">
                  <c:v>2.2999999999999998</c:v>
                </c:pt>
                <c:pt idx="113">
                  <c:v>2.4</c:v>
                </c:pt>
                <c:pt idx="114">
                  <c:v>2.4</c:v>
                </c:pt>
                <c:pt idx="115">
                  <c:v>2.2999999999999998</c:v>
                </c:pt>
                <c:pt idx="116">
                  <c:v>2.5</c:v>
                </c:pt>
                <c:pt idx="117">
                  <c:v>1.9</c:v>
                </c:pt>
                <c:pt idx="118">
                  <c:v>2</c:v>
                </c:pt>
                <c:pt idx="119">
                  <c:v>2.1</c:v>
                </c:pt>
                <c:pt idx="120">
                  <c:v>1.9</c:v>
                </c:pt>
                <c:pt idx="121">
                  <c:v>2.1</c:v>
                </c:pt>
                <c:pt idx="122">
                  <c:v>2</c:v>
                </c:pt>
                <c:pt idx="123">
                  <c:v>1.8</c:v>
                </c:pt>
                <c:pt idx="124">
                  <c:v>1.9</c:v>
                </c:pt>
                <c:pt idx="125">
                  <c:v>2</c:v>
                </c:pt>
                <c:pt idx="126">
                  <c:v>1.6</c:v>
                </c:pt>
                <c:pt idx="127">
                  <c:v>1.6</c:v>
                </c:pt>
                <c:pt idx="128">
                  <c:v>1.7</c:v>
                </c:pt>
                <c:pt idx="129">
                  <c:v>2.2999999999999998</c:v>
                </c:pt>
                <c:pt idx="130">
                  <c:v>2.5</c:v>
                </c:pt>
                <c:pt idx="131">
                  <c:v>2.8</c:v>
                </c:pt>
                <c:pt idx="132">
                  <c:v>3.2</c:v>
                </c:pt>
                <c:pt idx="133">
                  <c:v>3</c:v>
                </c:pt>
                <c:pt idx="134">
                  <c:v>3.6</c:v>
                </c:pt>
                <c:pt idx="135">
                  <c:v>3.4</c:v>
                </c:pt>
                <c:pt idx="136">
                  <c:v>3.8</c:v>
                </c:pt>
                <c:pt idx="137">
                  <c:v>4</c:v>
                </c:pt>
                <c:pt idx="138">
                  <c:v>4</c:v>
                </c:pt>
                <c:pt idx="139">
                  <c:v>4.3</c:v>
                </c:pt>
                <c:pt idx="140">
                  <c:v>3.9</c:v>
                </c:pt>
                <c:pt idx="141">
                  <c:v>3.6</c:v>
                </c:pt>
                <c:pt idx="142">
                  <c:v>2.8</c:v>
                </c:pt>
                <c:pt idx="143">
                  <c:v>2.4</c:v>
                </c:pt>
                <c:pt idx="144">
                  <c:v>1.4</c:v>
                </c:pt>
                <c:pt idx="145">
                  <c:v>1.6</c:v>
                </c:pt>
                <c:pt idx="146">
                  <c:v>1.1000000000000001</c:v>
                </c:pt>
                <c:pt idx="147">
                  <c:v>1.2</c:v>
                </c:pt>
                <c:pt idx="148">
                  <c:v>0.8</c:v>
                </c:pt>
                <c:pt idx="149">
                  <c:v>0.5</c:v>
                </c:pt>
                <c:pt idx="150">
                  <c:v>-0.1</c:v>
                </c:pt>
                <c:pt idx="151">
                  <c:v>0.1</c:v>
                </c:pt>
                <c:pt idx="152">
                  <c:v>0.3</c:v>
                </c:pt>
                <c:pt idx="153">
                  <c:v>0.3</c:v>
                </c:pt>
                <c:pt idx="154">
                  <c:v>0.9</c:v>
                </c:pt>
                <c:pt idx="155">
                  <c:v>1.1000000000000001</c:v>
                </c:pt>
                <c:pt idx="156">
                  <c:v>1.3</c:v>
                </c:pt>
                <c:pt idx="157">
                  <c:v>1</c:v>
                </c:pt>
                <c:pt idx="158">
                  <c:v>1.4</c:v>
                </c:pt>
                <c:pt idx="159">
                  <c:v>1.8</c:v>
                </c:pt>
                <c:pt idx="160">
                  <c:v>1.5</c:v>
                </c:pt>
                <c:pt idx="161">
                  <c:v>1.4</c:v>
                </c:pt>
                <c:pt idx="162">
                  <c:v>1.8</c:v>
                </c:pt>
                <c:pt idx="163">
                  <c:v>1.7</c:v>
                </c:pt>
                <c:pt idx="164">
                  <c:v>1.6</c:v>
                </c:pt>
                <c:pt idx="165">
                  <c:v>2</c:v>
                </c:pt>
                <c:pt idx="166">
                  <c:v>1.8</c:v>
                </c:pt>
                <c:pt idx="167">
                  <c:v>2.1</c:v>
                </c:pt>
                <c:pt idx="168">
                  <c:v>2</c:v>
                </c:pt>
                <c:pt idx="169">
                  <c:v>2.2000000000000002</c:v>
                </c:pt>
                <c:pt idx="170">
                  <c:v>2.8</c:v>
                </c:pt>
                <c:pt idx="171">
                  <c:v>2.9</c:v>
                </c:pt>
                <c:pt idx="172">
                  <c:v>3</c:v>
                </c:pt>
                <c:pt idx="173">
                  <c:v>3</c:v>
                </c:pt>
                <c:pt idx="174">
                  <c:v>2.1</c:v>
                </c:pt>
                <c:pt idx="175">
                  <c:v>2.2999999999999998</c:v>
                </c:pt>
                <c:pt idx="176">
                  <c:v>3.7</c:v>
                </c:pt>
                <c:pt idx="177">
                  <c:v>3.7</c:v>
                </c:pt>
                <c:pt idx="178">
                  <c:v>3.7</c:v>
                </c:pt>
                <c:pt idx="179">
                  <c:v>3.7</c:v>
                </c:pt>
                <c:pt idx="180">
                  <c:v>3.4</c:v>
                </c:pt>
                <c:pt idx="181">
                  <c:v>3.5</c:v>
                </c:pt>
                <c:pt idx="182">
                  <c:v>3.8</c:v>
                </c:pt>
                <c:pt idx="183">
                  <c:v>3.7</c:v>
                </c:pt>
                <c:pt idx="184">
                  <c:v>3.6</c:v>
                </c:pt>
                <c:pt idx="185">
                  <c:v>3.7</c:v>
                </c:pt>
                <c:pt idx="186">
                  <c:v>3.6</c:v>
                </c:pt>
                <c:pt idx="187">
                  <c:v>3.4</c:v>
                </c:pt>
                <c:pt idx="188">
                  <c:v>3.4</c:v>
                </c:pt>
                <c:pt idx="189">
                  <c:v>2.8</c:v>
                </c:pt>
                <c:pt idx="190">
                  <c:v>2.6</c:v>
                </c:pt>
                <c:pt idx="191">
                  <c:v>2.6</c:v>
                </c:pt>
                <c:pt idx="192">
                  <c:v>2.4</c:v>
                </c:pt>
                <c:pt idx="193">
                  <c:v>2</c:v>
                </c:pt>
                <c:pt idx="194">
                  <c:v>1.8</c:v>
                </c:pt>
                <c:pt idx="195">
                  <c:v>1.2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1.1000000000000001</c:v>
                </c:pt>
                <c:pt idx="200">
                  <c:v>0.9</c:v>
                </c:pt>
                <c:pt idx="201">
                  <c:v>0.7</c:v>
                </c:pt>
                <c:pt idx="202">
                  <c:v>0.6</c:v>
                </c:pt>
                <c:pt idx="203">
                  <c:v>0.6</c:v>
                </c:pt>
                <c:pt idx="204">
                  <c:v>0.6</c:v>
                </c:pt>
                <c:pt idx="205">
                  <c:v>0.4</c:v>
                </c:pt>
                <c:pt idx="206">
                  <c:v>0.3</c:v>
                </c:pt>
                <c:pt idx="207">
                  <c:v>0.5</c:v>
                </c:pt>
                <c:pt idx="208">
                  <c:v>0.4</c:v>
                </c:pt>
                <c:pt idx="209">
                  <c:v>0.3</c:v>
                </c:pt>
                <c:pt idx="210">
                  <c:v>0</c:v>
                </c:pt>
                <c:pt idx="211">
                  <c:v>-0.1</c:v>
                </c:pt>
                <c:pt idx="212">
                  <c:v>-0.1</c:v>
                </c:pt>
                <c:pt idx="213">
                  <c:v>0.2</c:v>
                </c:pt>
                <c:pt idx="214">
                  <c:v>0.3</c:v>
                </c:pt>
                <c:pt idx="215">
                  <c:v>0</c:v>
                </c:pt>
                <c:pt idx="216">
                  <c:v>-0.5</c:v>
                </c:pt>
                <c:pt idx="217">
                  <c:v>0.1</c:v>
                </c:pt>
                <c:pt idx="218">
                  <c:v>0</c:v>
                </c:pt>
                <c:pt idx="219">
                  <c:v>-0.1</c:v>
                </c:pt>
                <c:pt idx="220">
                  <c:v>0.2</c:v>
                </c:pt>
                <c:pt idx="221">
                  <c:v>0.2</c:v>
                </c:pt>
                <c:pt idx="222">
                  <c:v>0.4</c:v>
                </c:pt>
                <c:pt idx="223">
                  <c:v>0.3</c:v>
                </c:pt>
                <c:pt idx="224">
                  <c:v>0.2</c:v>
                </c:pt>
                <c:pt idx="225">
                  <c:v>0.3</c:v>
                </c:pt>
                <c:pt idx="226">
                  <c:v>0.1</c:v>
                </c:pt>
                <c:pt idx="227">
                  <c:v>0.1</c:v>
                </c:pt>
                <c:pt idx="228">
                  <c:v>0.4</c:v>
                </c:pt>
                <c:pt idx="229">
                  <c:v>-0.2</c:v>
                </c:pt>
                <c:pt idx="230">
                  <c:v>-0.2</c:v>
                </c:pt>
                <c:pt idx="231">
                  <c:v>-0.4</c:v>
                </c:pt>
                <c:pt idx="232">
                  <c:v>-0.3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Feuil4!$E$2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Feuil4!$A$3:$A$235</c:f>
              <c:numCache>
                <c:formatCode>General</c:formatCode>
                <c:ptCount val="233"/>
                <c:pt idx="0">
                  <c:v>1997</c:v>
                </c:pt>
                <c:pt idx="1">
                  <c:v>1997.02</c:v>
                </c:pt>
                <c:pt idx="2">
                  <c:v>1997.03</c:v>
                </c:pt>
                <c:pt idx="3">
                  <c:v>1997.04</c:v>
                </c:pt>
                <c:pt idx="4">
                  <c:v>1997.05</c:v>
                </c:pt>
                <c:pt idx="5">
                  <c:v>1997.06</c:v>
                </c:pt>
                <c:pt idx="6">
                  <c:v>1997.07</c:v>
                </c:pt>
                <c:pt idx="7">
                  <c:v>1997.08</c:v>
                </c:pt>
                <c:pt idx="8">
                  <c:v>1997.09</c:v>
                </c:pt>
                <c:pt idx="9">
                  <c:v>1997.1</c:v>
                </c:pt>
                <c:pt idx="10">
                  <c:v>1997.11</c:v>
                </c:pt>
                <c:pt idx="11">
                  <c:v>1997.12</c:v>
                </c:pt>
                <c:pt idx="12">
                  <c:v>1998</c:v>
                </c:pt>
                <c:pt idx="13">
                  <c:v>1998.02</c:v>
                </c:pt>
                <c:pt idx="14">
                  <c:v>1998.03</c:v>
                </c:pt>
                <c:pt idx="15">
                  <c:v>1998.04</c:v>
                </c:pt>
                <c:pt idx="16">
                  <c:v>1998.05</c:v>
                </c:pt>
                <c:pt idx="17">
                  <c:v>1998.06</c:v>
                </c:pt>
                <c:pt idx="18">
                  <c:v>1998.07</c:v>
                </c:pt>
                <c:pt idx="19">
                  <c:v>1998.08</c:v>
                </c:pt>
                <c:pt idx="20">
                  <c:v>1998.09</c:v>
                </c:pt>
                <c:pt idx="21">
                  <c:v>1998.1</c:v>
                </c:pt>
                <c:pt idx="22">
                  <c:v>1998.11</c:v>
                </c:pt>
                <c:pt idx="23">
                  <c:v>1998.12</c:v>
                </c:pt>
                <c:pt idx="24">
                  <c:v>1999</c:v>
                </c:pt>
                <c:pt idx="25">
                  <c:v>1999.02</c:v>
                </c:pt>
                <c:pt idx="26">
                  <c:v>1999.03</c:v>
                </c:pt>
                <c:pt idx="27">
                  <c:v>1999.04</c:v>
                </c:pt>
                <c:pt idx="28">
                  <c:v>1999.05</c:v>
                </c:pt>
                <c:pt idx="29">
                  <c:v>1999.06</c:v>
                </c:pt>
                <c:pt idx="30">
                  <c:v>1999.07</c:v>
                </c:pt>
                <c:pt idx="31">
                  <c:v>1999.08</c:v>
                </c:pt>
                <c:pt idx="32">
                  <c:v>1999.09</c:v>
                </c:pt>
                <c:pt idx="33">
                  <c:v>1999.1</c:v>
                </c:pt>
                <c:pt idx="34">
                  <c:v>1999.11</c:v>
                </c:pt>
                <c:pt idx="35">
                  <c:v>1999.12</c:v>
                </c:pt>
                <c:pt idx="36">
                  <c:v>2000</c:v>
                </c:pt>
                <c:pt idx="37">
                  <c:v>2000.02</c:v>
                </c:pt>
                <c:pt idx="38">
                  <c:v>2000.03</c:v>
                </c:pt>
                <c:pt idx="39">
                  <c:v>2000.04</c:v>
                </c:pt>
                <c:pt idx="40">
                  <c:v>2000.05</c:v>
                </c:pt>
                <c:pt idx="41">
                  <c:v>2000.06</c:v>
                </c:pt>
                <c:pt idx="42">
                  <c:v>2000.07</c:v>
                </c:pt>
                <c:pt idx="43">
                  <c:v>2000.08</c:v>
                </c:pt>
                <c:pt idx="44">
                  <c:v>2000.09</c:v>
                </c:pt>
                <c:pt idx="45">
                  <c:v>2000.1</c:v>
                </c:pt>
                <c:pt idx="46">
                  <c:v>2000.11</c:v>
                </c:pt>
                <c:pt idx="47">
                  <c:v>2000.12</c:v>
                </c:pt>
                <c:pt idx="48">
                  <c:v>2001</c:v>
                </c:pt>
                <c:pt idx="49">
                  <c:v>2001.02</c:v>
                </c:pt>
                <c:pt idx="50">
                  <c:v>2001.03</c:v>
                </c:pt>
                <c:pt idx="51">
                  <c:v>2001.04</c:v>
                </c:pt>
                <c:pt idx="52">
                  <c:v>2001.05</c:v>
                </c:pt>
                <c:pt idx="53">
                  <c:v>2001.06</c:v>
                </c:pt>
                <c:pt idx="54">
                  <c:v>2001.07</c:v>
                </c:pt>
                <c:pt idx="55">
                  <c:v>2001.08</c:v>
                </c:pt>
                <c:pt idx="56">
                  <c:v>2001.09</c:v>
                </c:pt>
                <c:pt idx="57">
                  <c:v>2001.1</c:v>
                </c:pt>
                <c:pt idx="58">
                  <c:v>2001.11</c:v>
                </c:pt>
                <c:pt idx="59">
                  <c:v>2001.12</c:v>
                </c:pt>
                <c:pt idx="60">
                  <c:v>2002</c:v>
                </c:pt>
                <c:pt idx="61">
                  <c:v>2002.02</c:v>
                </c:pt>
                <c:pt idx="62">
                  <c:v>2002.03</c:v>
                </c:pt>
                <c:pt idx="63">
                  <c:v>2002.04</c:v>
                </c:pt>
                <c:pt idx="64">
                  <c:v>2002.05</c:v>
                </c:pt>
                <c:pt idx="65">
                  <c:v>2002.06</c:v>
                </c:pt>
                <c:pt idx="66">
                  <c:v>2002.07</c:v>
                </c:pt>
                <c:pt idx="67">
                  <c:v>2002.08</c:v>
                </c:pt>
                <c:pt idx="68">
                  <c:v>2002.09</c:v>
                </c:pt>
                <c:pt idx="69">
                  <c:v>2002.1</c:v>
                </c:pt>
                <c:pt idx="70">
                  <c:v>2002.11</c:v>
                </c:pt>
                <c:pt idx="71">
                  <c:v>2002.12</c:v>
                </c:pt>
                <c:pt idx="72">
                  <c:v>2003</c:v>
                </c:pt>
                <c:pt idx="73">
                  <c:v>2003.02</c:v>
                </c:pt>
                <c:pt idx="74">
                  <c:v>2003.03</c:v>
                </c:pt>
                <c:pt idx="75">
                  <c:v>2003.04</c:v>
                </c:pt>
                <c:pt idx="76">
                  <c:v>2003.05</c:v>
                </c:pt>
                <c:pt idx="77">
                  <c:v>2003.06</c:v>
                </c:pt>
                <c:pt idx="78">
                  <c:v>2003.07</c:v>
                </c:pt>
                <c:pt idx="79">
                  <c:v>2003.08</c:v>
                </c:pt>
                <c:pt idx="80">
                  <c:v>2003.09</c:v>
                </c:pt>
                <c:pt idx="81">
                  <c:v>2003.1</c:v>
                </c:pt>
                <c:pt idx="82">
                  <c:v>2003.11</c:v>
                </c:pt>
                <c:pt idx="83">
                  <c:v>2003.12</c:v>
                </c:pt>
                <c:pt idx="84">
                  <c:v>2004</c:v>
                </c:pt>
                <c:pt idx="85">
                  <c:v>2004.02</c:v>
                </c:pt>
                <c:pt idx="86">
                  <c:v>2004.03</c:v>
                </c:pt>
                <c:pt idx="87">
                  <c:v>2004.04</c:v>
                </c:pt>
                <c:pt idx="88">
                  <c:v>2004.05</c:v>
                </c:pt>
                <c:pt idx="89">
                  <c:v>2004.06</c:v>
                </c:pt>
                <c:pt idx="90">
                  <c:v>2004.07</c:v>
                </c:pt>
                <c:pt idx="91">
                  <c:v>2004.08</c:v>
                </c:pt>
                <c:pt idx="92">
                  <c:v>2004.09</c:v>
                </c:pt>
                <c:pt idx="93">
                  <c:v>2004.1</c:v>
                </c:pt>
                <c:pt idx="94">
                  <c:v>2004.11</c:v>
                </c:pt>
                <c:pt idx="95">
                  <c:v>2004.12</c:v>
                </c:pt>
                <c:pt idx="96">
                  <c:v>2005</c:v>
                </c:pt>
                <c:pt idx="97">
                  <c:v>2005.02</c:v>
                </c:pt>
                <c:pt idx="98">
                  <c:v>2005.03</c:v>
                </c:pt>
                <c:pt idx="99">
                  <c:v>2005.04</c:v>
                </c:pt>
                <c:pt idx="100">
                  <c:v>2005.05</c:v>
                </c:pt>
                <c:pt idx="101">
                  <c:v>2005.06</c:v>
                </c:pt>
                <c:pt idx="102">
                  <c:v>2005.07</c:v>
                </c:pt>
                <c:pt idx="103">
                  <c:v>2005.08</c:v>
                </c:pt>
                <c:pt idx="104">
                  <c:v>2005.09</c:v>
                </c:pt>
                <c:pt idx="105">
                  <c:v>2005.1</c:v>
                </c:pt>
                <c:pt idx="106">
                  <c:v>2005.11</c:v>
                </c:pt>
                <c:pt idx="107">
                  <c:v>2005.12</c:v>
                </c:pt>
                <c:pt idx="108">
                  <c:v>2006</c:v>
                </c:pt>
                <c:pt idx="109">
                  <c:v>2006.02</c:v>
                </c:pt>
                <c:pt idx="110">
                  <c:v>2006.03</c:v>
                </c:pt>
                <c:pt idx="111">
                  <c:v>2006.04</c:v>
                </c:pt>
                <c:pt idx="112">
                  <c:v>2006.05</c:v>
                </c:pt>
                <c:pt idx="113">
                  <c:v>2006.06</c:v>
                </c:pt>
                <c:pt idx="114">
                  <c:v>2006.07</c:v>
                </c:pt>
                <c:pt idx="115">
                  <c:v>2006.08</c:v>
                </c:pt>
                <c:pt idx="116">
                  <c:v>2006.09</c:v>
                </c:pt>
                <c:pt idx="117">
                  <c:v>2006.1</c:v>
                </c:pt>
                <c:pt idx="118">
                  <c:v>2006.11</c:v>
                </c:pt>
                <c:pt idx="119">
                  <c:v>2006.12</c:v>
                </c:pt>
                <c:pt idx="120">
                  <c:v>2007</c:v>
                </c:pt>
                <c:pt idx="121">
                  <c:v>2007.02</c:v>
                </c:pt>
                <c:pt idx="122">
                  <c:v>2007.03</c:v>
                </c:pt>
                <c:pt idx="123">
                  <c:v>2007.04</c:v>
                </c:pt>
                <c:pt idx="124">
                  <c:v>2007.05</c:v>
                </c:pt>
                <c:pt idx="125">
                  <c:v>2007.06</c:v>
                </c:pt>
                <c:pt idx="126">
                  <c:v>2007.07</c:v>
                </c:pt>
                <c:pt idx="127">
                  <c:v>2007.08</c:v>
                </c:pt>
                <c:pt idx="128">
                  <c:v>2007.09</c:v>
                </c:pt>
                <c:pt idx="129">
                  <c:v>2007.1</c:v>
                </c:pt>
                <c:pt idx="130">
                  <c:v>2007.11</c:v>
                </c:pt>
                <c:pt idx="131">
                  <c:v>2007.12</c:v>
                </c:pt>
                <c:pt idx="132">
                  <c:v>2008</c:v>
                </c:pt>
                <c:pt idx="133">
                  <c:v>2008.02</c:v>
                </c:pt>
                <c:pt idx="134">
                  <c:v>2008.03</c:v>
                </c:pt>
                <c:pt idx="135">
                  <c:v>2008.04</c:v>
                </c:pt>
                <c:pt idx="136">
                  <c:v>2008.05</c:v>
                </c:pt>
                <c:pt idx="137">
                  <c:v>2008.06</c:v>
                </c:pt>
                <c:pt idx="138">
                  <c:v>2008.07</c:v>
                </c:pt>
                <c:pt idx="139">
                  <c:v>2008.08</c:v>
                </c:pt>
                <c:pt idx="140">
                  <c:v>2008.09</c:v>
                </c:pt>
                <c:pt idx="141">
                  <c:v>2008.1</c:v>
                </c:pt>
                <c:pt idx="142">
                  <c:v>2008.11</c:v>
                </c:pt>
                <c:pt idx="143">
                  <c:v>2008.12</c:v>
                </c:pt>
                <c:pt idx="144">
                  <c:v>2009</c:v>
                </c:pt>
                <c:pt idx="145">
                  <c:v>2009.02</c:v>
                </c:pt>
                <c:pt idx="146">
                  <c:v>2009.03</c:v>
                </c:pt>
                <c:pt idx="147">
                  <c:v>2009.04</c:v>
                </c:pt>
                <c:pt idx="148">
                  <c:v>2009.05</c:v>
                </c:pt>
                <c:pt idx="149">
                  <c:v>2009.06</c:v>
                </c:pt>
                <c:pt idx="150">
                  <c:v>2009.07</c:v>
                </c:pt>
                <c:pt idx="151">
                  <c:v>2009.08</c:v>
                </c:pt>
                <c:pt idx="152">
                  <c:v>2009.09</c:v>
                </c:pt>
                <c:pt idx="153">
                  <c:v>2009.1</c:v>
                </c:pt>
                <c:pt idx="154">
                  <c:v>2009.11</c:v>
                </c:pt>
                <c:pt idx="155">
                  <c:v>2009.12</c:v>
                </c:pt>
                <c:pt idx="156">
                  <c:v>2010</c:v>
                </c:pt>
                <c:pt idx="157">
                  <c:v>2010.02</c:v>
                </c:pt>
                <c:pt idx="158">
                  <c:v>2010.03</c:v>
                </c:pt>
                <c:pt idx="159">
                  <c:v>2010.04</c:v>
                </c:pt>
                <c:pt idx="160">
                  <c:v>2010.05</c:v>
                </c:pt>
                <c:pt idx="161">
                  <c:v>2010.06</c:v>
                </c:pt>
                <c:pt idx="162">
                  <c:v>2010.07</c:v>
                </c:pt>
                <c:pt idx="163">
                  <c:v>2010.08</c:v>
                </c:pt>
                <c:pt idx="164">
                  <c:v>2010.09</c:v>
                </c:pt>
                <c:pt idx="165">
                  <c:v>2010.1</c:v>
                </c:pt>
                <c:pt idx="166">
                  <c:v>2010.11</c:v>
                </c:pt>
                <c:pt idx="167">
                  <c:v>2010.12</c:v>
                </c:pt>
                <c:pt idx="168">
                  <c:v>2011</c:v>
                </c:pt>
                <c:pt idx="169">
                  <c:v>2011.02</c:v>
                </c:pt>
                <c:pt idx="170">
                  <c:v>2011.03</c:v>
                </c:pt>
                <c:pt idx="171">
                  <c:v>2011.04</c:v>
                </c:pt>
                <c:pt idx="172">
                  <c:v>2011.05</c:v>
                </c:pt>
                <c:pt idx="173">
                  <c:v>2011.06</c:v>
                </c:pt>
                <c:pt idx="174">
                  <c:v>2011.07</c:v>
                </c:pt>
                <c:pt idx="175">
                  <c:v>2011.08</c:v>
                </c:pt>
                <c:pt idx="176">
                  <c:v>2011.09</c:v>
                </c:pt>
                <c:pt idx="177">
                  <c:v>2011.1</c:v>
                </c:pt>
                <c:pt idx="178">
                  <c:v>2011.11</c:v>
                </c:pt>
                <c:pt idx="179">
                  <c:v>2011.12</c:v>
                </c:pt>
                <c:pt idx="180">
                  <c:v>2012</c:v>
                </c:pt>
                <c:pt idx="181">
                  <c:v>2012.02</c:v>
                </c:pt>
                <c:pt idx="182">
                  <c:v>2012.03</c:v>
                </c:pt>
                <c:pt idx="183">
                  <c:v>2012.04</c:v>
                </c:pt>
                <c:pt idx="184">
                  <c:v>2012.05</c:v>
                </c:pt>
                <c:pt idx="185">
                  <c:v>2012.06</c:v>
                </c:pt>
                <c:pt idx="186">
                  <c:v>2012.07</c:v>
                </c:pt>
                <c:pt idx="187">
                  <c:v>2012.08</c:v>
                </c:pt>
                <c:pt idx="188">
                  <c:v>2012.09</c:v>
                </c:pt>
                <c:pt idx="189">
                  <c:v>2012.1</c:v>
                </c:pt>
                <c:pt idx="190">
                  <c:v>2012.11</c:v>
                </c:pt>
                <c:pt idx="191">
                  <c:v>2012.12</c:v>
                </c:pt>
                <c:pt idx="192">
                  <c:v>2013</c:v>
                </c:pt>
                <c:pt idx="193">
                  <c:v>2013.02</c:v>
                </c:pt>
                <c:pt idx="194">
                  <c:v>2013.03</c:v>
                </c:pt>
                <c:pt idx="195">
                  <c:v>2013.04</c:v>
                </c:pt>
                <c:pt idx="196">
                  <c:v>2013.05</c:v>
                </c:pt>
                <c:pt idx="197">
                  <c:v>2013.06</c:v>
                </c:pt>
                <c:pt idx="198">
                  <c:v>2013.07</c:v>
                </c:pt>
                <c:pt idx="199">
                  <c:v>2013.08</c:v>
                </c:pt>
                <c:pt idx="200">
                  <c:v>2013.09</c:v>
                </c:pt>
                <c:pt idx="201">
                  <c:v>2013.1</c:v>
                </c:pt>
                <c:pt idx="202">
                  <c:v>2013.11</c:v>
                </c:pt>
                <c:pt idx="203">
                  <c:v>2013.12</c:v>
                </c:pt>
                <c:pt idx="204">
                  <c:v>2014</c:v>
                </c:pt>
                <c:pt idx="205">
                  <c:v>2014.02</c:v>
                </c:pt>
                <c:pt idx="206">
                  <c:v>2014.03</c:v>
                </c:pt>
                <c:pt idx="207">
                  <c:v>2014.04</c:v>
                </c:pt>
                <c:pt idx="208">
                  <c:v>2014.05</c:v>
                </c:pt>
                <c:pt idx="209">
                  <c:v>2014.06</c:v>
                </c:pt>
                <c:pt idx="210">
                  <c:v>2014.07</c:v>
                </c:pt>
                <c:pt idx="211">
                  <c:v>2014.08</c:v>
                </c:pt>
                <c:pt idx="212">
                  <c:v>2014.09</c:v>
                </c:pt>
                <c:pt idx="213">
                  <c:v>2014.1</c:v>
                </c:pt>
                <c:pt idx="214">
                  <c:v>2014.11</c:v>
                </c:pt>
                <c:pt idx="215">
                  <c:v>2014.12</c:v>
                </c:pt>
                <c:pt idx="216">
                  <c:v>2015</c:v>
                </c:pt>
                <c:pt idx="217">
                  <c:v>2015.02</c:v>
                </c:pt>
                <c:pt idx="218">
                  <c:v>2015.03</c:v>
                </c:pt>
                <c:pt idx="219">
                  <c:v>2015.04</c:v>
                </c:pt>
                <c:pt idx="220">
                  <c:v>2015.05</c:v>
                </c:pt>
                <c:pt idx="221">
                  <c:v>2015.06</c:v>
                </c:pt>
                <c:pt idx="222">
                  <c:v>2015.07</c:v>
                </c:pt>
                <c:pt idx="223">
                  <c:v>2015.08</c:v>
                </c:pt>
                <c:pt idx="224">
                  <c:v>2015.09</c:v>
                </c:pt>
                <c:pt idx="225">
                  <c:v>2015.1</c:v>
                </c:pt>
                <c:pt idx="226">
                  <c:v>2015.11</c:v>
                </c:pt>
                <c:pt idx="227">
                  <c:v>2015.12</c:v>
                </c:pt>
                <c:pt idx="228">
                  <c:v>2016</c:v>
                </c:pt>
                <c:pt idx="229">
                  <c:v>2016.02</c:v>
                </c:pt>
                <c:pt idx="230">
                  <c:v>2016.03</c:v>
                </c:pt>
                <c:pt idx="231">
                  <c:v>2016.04</c:v>
                </c:pt>
                <c:pt idx="232">
                  <c:v>2016.05</c:v>
                </c:pt>
              </c:numCache>
            </c:numRef>
          </c:cat>
          <c:val>
            <c:numRef>
              <c:f>Feuil4!$E$3:$E$235</c:f>
              <c:numCache>
                <c:formatCode>General</c:formatCode>
                <c:ptCount val="233"/>
                <c:pt idx="0">
                  <c:v>2.8</c:v>
                </c:pt>
                <c:pt idx="1">
                  <c:v>2.5</c:v>
                </c:pt>
                <c:pt idx="2">
                  <c:v>2.2000000000000002</c:v>
                </c:pt>
                <c:pt idx="3">
                  <c:v>1.6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1.7</c:v>
                </c:pt>
                <c:pt idx="8">
                  <c:v>1.9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1.7</c:v>
                </c:pt>
                <c:pt idx="14">
                  <c:v>1.7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2.2999999999999998</c:v>
                </c:pt>
                <c:pt idx="19">
                  <c:v>2.1</c:v>
                </c:pt>
                <c:pt idx="20">
                  <c:v>1.5</c:v>
                </c:pt>
                <c:pt idx="21">
                  <c:v>1.5</c:v>
                </c:pt>
                <c:pt idx="22">
                  <c:v>1.4</c:v>
                </c:pt>
                <c:pt idx="23">
                  <c:v>1.3</c:v>
                </c:pt>
                <c:pt idx="24">
                  <c:v>1.4</c:v>
                </c:pt>
                <c:pt idx="25">
                  <c:v>1.8</c:v>
                </c:pt>
                <c:pt idx="26">
                  <c:v>2.1</c:v>
                </c:pt>
                <c:pt idx="27">
                  <c:v>2.2999999999999998</c:v>
                </c:pt>
                <c:pt idx="28">
                  <c:v>2.1</c:v>
                </c:pt>
                <c:pt idx="29">
                  <c:v>2.1</c:v>
                </c:pt>
                <c:pt idx="30">
                  <c:v>2.1</c:v>
                </c:pt>
                <c:pt idx="31">
                  <c:v>2.2999999999999998</c:v>
                </c:pt>
                <c:pt idx="32">
                  <c:v>2.5</c:v>
                </c:pt>
                <c:pt idx="33">
                  <c:v>2.4</c:v>
                </c:pt>
                <c:pt idx="34">
                  <c:v>2.7</c:v>
                </c:pt>
                <c:pt idx="35">
                  <c:v>2.8</c:v>
                </c:pt>
                <c:pt idx="36">
                  <c:v>2.9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3.2</c:v>
                </c:pt>
                <c:pt idx="41">
                  <c:v>3.5</c:v>
                </c:pt>
                <c:pt idx="42">
                  <c:v>3.7</c:v>
                </c:pt>
                <c:pt idx="43">
                  <c:v>3.6</c:v>
                </c:pt>
                <c:pt idx="44">
                  <c:v>3.7</c:v>
                </c:pt>
                <c:pt idx="45">
                  <c:v>4</c:v>
                </c:pt>
                <c:pt idx="46">
                  <c:v>4.0999999999999996</c:v>
                </c:pt>
                <c:pt idx="47">
                  <c:v>4</c:v>
                </c:pt>
                <c:pt idx="48">
                  <c:v>2.9</c:v>
                </c:pt>
                <c:pt idx="49">
                  <c:v>2.7</c:v>
                </c:pt>
                <c:pt idx="50">
                  <c:v>3</c:v>
                </c:pt>
                <c:pt idx="51">
                  <c:v>3.6</c:v>
                </c:pt>
                <c:pt idx="52">
                  <c:v>3.8</c:v>
                </c:pt>
                <c:pt idx="53">
                  <c:v>3.7</c:v>
                </c:pt>
                <c:pt idx="54">
                  <c:v>2.4</c:v>
                </c:pt>
                <c:pt idx="55">
                  <c:v>2.1</c:v>
                </c:pt>
                <c:pt idx="56">
                  <c:v>2.2999999999999998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3.1</c:v>
                </c:pt>
                <c:pt idx="61">
                  <c:v>3.2</c:v>
                </c:pt>
                <c:pt idx="62">
                  <c:v>3.2</c:v>
                </c:pt>
                <c:pt idx="63">
                  <c:v>3.7</c:v>
                </c:pt>
                <c:pt idx="64">
                  <c:v>3.7</c:v>
                </c:pt>
                <c:pt idx="65">
                  <c:v>3.4</c:v>
                </c:pt>
                <c:pt idx="66">
                  <c:v>3.5</c:v>
                </c:pt>
                <c:pt idx="67">
                  <c:v>3.7</c:v>
                </c:pt>
                <c:pt idx="68">
                  <c:v>3.5</c:v>
                </c:pt>
                <c:pt idx="69">
                  <c:v>4</c:v>
                </c:pt>
                <c:pt idx="70">
                  <c:v>3.9</c:v>
                </c:pt>
                <c:pt idx="71">
                  <c:v>4</c:v>
                </c:pt>
                <c:pt idx="72">
                  <c:v>3.8</c:v>
                </c:pt>
                <c:pt idx="73">
                  <c:v>3.9</c:v>
                </c:pt>
                <c:pt idx="74">
                  <c:v>3.7</c:v>
                </c:pt>
                <c:pt idx="75">
                  <c:v>3.2</c:v>
                </c:pt>
                <c:pt idx="76">
                  <c:v>2.7</c:v>
                </c:pt>
                <c:pt idx="77">
                  <c:v>2.8</c:v>
                </c:pt>
                <c:pt idx="78">
                  <c:v>2.9</c:v>
                </c:pt>
                <c:pt idx="79">
                  <c:v>3.1</c:v>
                </c:pt>
                <c:pt idx="80">
                  <c:v>3</c:v>
                </c:pt>
                <c:pt idx="81">
                  <c:v>2.7</c:v>
                </c:pt>
                <c:pt idx="82">
                  <c:v>2.9</c:v>
                </c:pt>
                <c:pt idx="83">
                  <c:v>2.7</c:v>
                </c:pt>
                <c:pt idx="84">
                  <c:v>2.2999999999999998</c:v>
                </c:pt>
                <c:pt idx="85">
                  <c:v>2.2000000000000002</c:v>
                </c:pt>
                <c:pt idx="86">
                  <c:v>2.2000000000000002</c:v>
                </c:pt>
                <c:pt idx="87">
                  <c:v>2.7</c:v>
                </c:pt>
                <c:pt idx="88">
                  <c:v>3.4</c:v>
                </c:pt>
                <c:pt idx="89">
                  <c:v>3.5</c:v>
                </c:pt>
                <c:pt idx="90">
                  <c:v>3.3</c:v>
                </c:pt>
                <c:pt idx="91">
                  <c:v>3.3</c:v>
                </c:pt>
                <c:pt idx="92">
                  <c:v>3.2</c:v>
                </c:pt>
                <c:pt idx="93">
                  <c:v>3.6</c:v>
                </c:pt>
                <c:pt idx="94">
                  <c:v>3.5</c:v>
                </c:pt>
                <c:pt idx="95">
                  <c:v>3.3</c:v>
                </c:pt>
                <c:pt idx="96">
                  <c:v>3.1</c:v>
                </c:pt>
                <c:pt idx="97">
                  <c:v>3.3</c:v>
                </c:pt>
                <c:pt idx="98">
                  <c:v>3.4</c:v>
                </c:pt>
                <c:pt idx="99">
                  <c:v>3.5</c:v>
                </c:pt>
                <c:pt idx="100">
                  <c:v>3.1</c:v>
                </c:pt>
                <c:pt idx="101">
                  <c:v>3.2</c:v>
                </c:pt>
                <c:pt idx="102">
                  <c:v>3.3</c:v>
                </c:pt>
                <c:pt idx="103">
                  <c:v>3.3</c:v>
                </c:pt>
                <c:pt idx="104">
                  <c:v>3.8</c:v>
                </c:pt>
                <c:pt idx="105">
                  <c:v>3.5</c:v>
                </c:pt>
                <c:pt idx="106">
                  <c:v>3.4</c:v>
                </c:pt>
                <c:pt idx="107">
                  <c:v>3.7</c:v>
                </c:pt>
                <c:pt idx="108">
                  <c:v>4.2</c:v>
                </c:pt>
                <c:pt idx="109">
                  <c:v>4.0999999999999996</c:v>
                </c:pt>
                <c:pt idx="110">
                  <c:v>3.9</c:v>
                </c:pt>
                <c:pt idx="111">
                  <c:v>3.9</c:v>
                </c:pt>
                <c:pt idx="112">
                  <c:v>4.0999999999999996</c:v>
                </c:pt>
                <c:pt idx="113">
                  <c:v>4</c:v>
                </c:pt>
                <c:pt idx="114">
                  <c:v>4</c:v>
                </c:pt>
                <c:pt idx="115">
                  <c:v>3.8</c:v>
                </c:pt>
                <c:pt idx="116">
                  <c:v>2.9</c:v>
                </c:pt>
                <c:pt idx="117">
                  <c:v>2.6</c:v>
                </c:pt>
                <c:pt idx="118">
                  <c:v>2.7</c:v>
                </c:pt>
                <c:pt idx="119">
                  <c:v>2.7</c:v>
                </c:pt>
                <c:pt idx="120">
                  <c:v>2.4</c:v>
                </c:pt>
                <c:pt idx="121">
                  <c:v>2.4</c:v>
                </c:pt>
                <c:pt idx="122">
                  <c:v>2.5</c:v>
                </c:pt>
                <c:pt idx="123">
                  <c:v>2.5</c:v>
                </c:pt>
                <c:pt idx="124">
                  <c:v>2.4</c:v>
                </c:pt>
                <c:pt idx="125">
                  <c:v>2.4</c:v>
                </c:pt>
                <c:pt idx="126">
                  <c:v>2.2999999999999998</c:v>
                </c:pt>
                <c:pt idx="127">
                  <c:v>2.2000000000000002</c:v>
                </c:pt>
                <c:pt idx="128">
                  <c:v>2.7</c:v>
                </c:pt>
                <c:pt idx="129">
                  <c:v>3.6</c:v>
                </c:pt>
                <c:pt idx="130">
                  <c:v>4.0999999999999996</c:v>
                </c:pt>
                <c:pt idx="131">
                  <c:v>4.3</c:v>
                </c:pt>
                <c:pt idx="132">
                  <c:v>4.4000000000000004</c:v>
                </c:pt>
                <c:pt idx="133">
                  <c:v>4.5</c:v>
                </c:pt>
                <c:pt idx="134">
                  <c:v>4.5999999999999996</c:v>
                </c:pt>
                <c:pt idx="135">
                  <c:v>4.2</c:v>
                </c:pt>
                <c:pt idx="136">
                  <c:v>4.7</c:v>
                </c:pt>
                <c:pt idx="137">
                  <c:v>5.0999999999999996</c:v>
                </c:pt>
                <c:pt idx="138">
                  <c:v>5.3</c:v>
                </c:pt>
                <c:pt idx="139">
                  <c:v>4.9000000000000004</c:v>
                </c:pt>
                <c:pt idx="140">
                  <c:v>4.5999999999999996</c:v>
                </c:pt>
                <c:pt idx="141">
                  <c:v>3.6</c:v>
                </c:pt>
                <c:pt idx="142">
                  <c:v>2.4</c:v>
                </c:pt>
                <c:pt idx="143">
                  <c:v>1.4</c:v>
                </c:pt>
                <c:pt idx="144">
                  <c:v>0.8</c:v>
                </c:pt>
                <c:pt idx="145">
                  <c:v>0.7</c:v>
                </c:pt>
                <c:pt idx="146">
                  <c:v>-0.1</c:v>
                </c:pt>
                <c:pt idx="147">
                  <c:v>-0.2</c:v>
                </c:pt>
                <c:pt idx="148">
                  <c:v>-0.9</c:v>
                </c:pt>
                <c:pt idx="149">
                  <c:v>-1</c:v>
                </c:pt>
                <c:pt idx="150">
                  <c:v>-1.3</c:v>
                </c:pt>
                <c:pt idx="151">
                  <c:v>-0.7</c:v>
                </c:pt>
                <c:pt idx="152">
                  <c:v>-0.9</c:v>
                </c:pt>
                <c:pt idx="153">
                  <c:v>-0.6</c:v>
                </c:pt>
                <c:pt idx="154">
                  <c:v>0.4</c:v>
                </c:pt>
                <c:pt idx="155">
                  <c:v>0.9</c:v>
                </c:pt>
                <c:pt idx="156">
                  <c:v>0.7</c:v>
                </c:pt>
                <c:pt idx="157">
                  <c:v>0.4</c:v>
                </c:pt>
                <c:pt idx="158">
                  <c:v>2.7</c:v>
                </c:pt>
                <c:pt idx="159">
                  <c:v>2.4</c:v>
                </c:pt>
                <c:pt idx="160">
                  <c:v>2.5</c:v>
                </c:pt>
                <c:pt idx="161">
                  <c:v>2.1</c:v>
                </c:pt>
                <c:pt idx="162">
                  <c:v>1.8</c:v>
                </c:pt>
                <c:pt idx="163">
                  <c:v>1.6</c:v>
                </c:pt>
                <c:pt idx="164">
                  <c:v>2.8</c:v>
                </c:pt>
                <c:pt idx="165">
                  <c:v>2.5</c:v>
                </c:pt>
                <c:pt idx="166">
                  <c:v>2.2999999999999998</c:v>
                </c:pt>
                <c:pt idx="167">
                  <c:v>2.9</c:v>
                </c:pt>
                <c:pt idx="168">
                  <c:v>3</c:v>
                </c:pt>
                <c:pt idx="169">
                  <c:v>3.4</c:v>
                </c:pt>
                <c:pt idx="170">
                  <c:v>3.3</c:v>
                </c:pt>
                <c:pt idx="171">
                  <c:v>3.5</c:v>
                </c:pt>
                <c:pt idx="172">
                  <c:v>3.4</c:v>
                </c:pt>
                <c:pt idx="173">
                  <c:v>3</c:v>
                </c:pt>
                <c:pt idx="174">
                  <c:v>3</c:v>
                </c:pt>
                <c:pt idx="175">
                  <c:v>2.7</c:v>
                </c:pt>
                <c:pt idx="176">
                  <c:v>3</c:v>
                </c:pt>
                <c:pt idx="177">
                  <c:v>3</c:v>
                </c:pt>
                <c:pt idx="178">
                  <c:v>2.9</c:v>
                </c:pt>
                <c:pt idx="179">
                  <c:v>2.2999999999999998</c:v>
                </c:pt>
                <c:pt idx="180">
                  <c:v>2</c:v>
                </c:pt>
                <c:pt idx="181">
                  <c:v>1.9</c:v>
                </c:pt>
                <c:pt idx="182">
                  <c:v>1.8</c:v>
                </c:pt>
                <c:pt idx="183">
                  <c:v>2</c:v>
                </c:pt>
                <c:pt idx="184">
                  <c:v>1.9</c:v>
                </c:pt>
                <c:pt idx="185">
                  <c:v>1.8</c:v>
                </c:pt>
                <c:pt idx="186">
                  <c:v>2.2000000000000002</c:v>
                </c:pt>
                <c:pt idx="187">
                  <c:v>2.7</c:v>
                </c:pt>
                <c:pt idx="188">
                  <c:v>3.5</c:v>
                </c:pt>
                <c:pt idx="189">
                  <c:v>3.5</c:v>
                </c:pt>
                <c:pt idx="190">
                  <c:v>3</c:v>
                </c:pt>
                <c:pt idx="191">
                  <c:v>3</c:v>
                </c:pt>
                <c:pt idx="192">
                  <c:v>2.8</c:v>
                </c:pt>
                <c:pt idx="193">
                  <c:v>2.9</c:v>
                </c:pt>
                <c:pt idx="194">
                  <c:v>2.6</c:v>
                </c:pt>
                <c:pt idx="195">
                  <c:v>1.5</c:v>
                </c:pt>
                <c:pt idx="196">
                  <c:v>1.8</c:v>
                </c:pt>
                <c:pt idx="197">
                  <c:v>2.2000000000000002</c:v>
                </c:pt>
                <c:pt idx="198">
                  <c:v>1.9</c:v>
                </c:pt>
                <c:pt idx="199">
                  <c:v>1.6</c:v>
                </c:pt>
                <c:pt idx="200">
                  <c:v>0.5</c:v>
                </c:pt>
                <c:pt idx="201">
                  <c:v>0</c:v>
                </c:pt>
                <c:pt idx="202">
                  <c:v>0.3</c:v>
                </c:pt>
                <c:pt idx="203">
                  <c:v>0.3</c:v>
                </c:pt>
                <c:pt idx="204">
                  <c:v>0.3</c:v>
                </c:pt>
                <c:pt idx="205">
                  <c:v>0.1</c:v>
                </c:pt>
                <c:pt idx="206">
                  <c:v>-0.2</c:v>
                </c:pt>
                <c:pt idx="207">
                  <c:v>0.3</c:v>
                </c:pt>
                <c:pt idx="208">
                  <c:v>0.2</c:v>
                </c:pt>
                <c:pt idx="209">
                  <c:v>0</c:v>
                </c:pt>
                <c:pt idx="210">
                  <c:v>-0.4</c:v>
                </c:pt>
                <c:pt idx="211">
                  <c:v>-0.5</c:v>
                </c:pt>
                <c:pt idx="212">
                  <c:v>-0.3</c:v>
                </c:pt>
                <c:pt idx="213">
                  <c:v>-0.2</c:v>
                </c:pt>
                <c:pt idx="214">
                  <c:v>-0.5</c:v>
                </c:pt>
                <c:pt idx="215">
                  <c:v>-1.1000000000000001</c:v>
                </c:pt>
                <c:pt idx="216">
                  <c:v>-1.5</c:v>
                </c:pt>
                <c:pt idx="217">
                  <c:v>-1.2</c:v>
                </c:pt>
                <c:pt idx="218">
                  <c:v>-0.8</c:v>
                </c:pt>
                <c:pt idx="219">
                  <c:v>-0.7</c:v>
                </c:pt>
                <c:pt idx="220">
                  <c:v>-0.3</c:v>
                </c:pt>
                <c:pt idx="221">
                  <c:v>0</c:v>
                </c:pt>
                <c:pt idx="222">
                  <c:v>0</c:v>
                </c:pt>
                <c:pt idx="223">
                  <c:v>-0.5</c:v>
                </c:pt>
                <c:pt idx="224">
                  <c:v>-1.1000000000000001</c:v>
                </c:pt>
                <c:pt idx="225">
                  <c:v>-0.9</c:v>
                </c:pt>
                <c:pt idx="226">
                  <c:v>-0.4</c:v>
                </c:pt>
                <c:pt idx="227">
                  <c:v>-0.1</c:v>
                </c:pt>
                <c:pt idx="228">
                  <c:v>-0.4</c:v>
                </c:pt>
                <c:pt idx="229">
                  <c:v>-1</c:v>
                </c:pt>
                <c:pt idx="230">
                  <c:v>-1</c:v>
                </c:pt>
                <c:pt idx="231">
                  <c:v>-1.2</c:v>
                </c:pt>
                <c:pt idx="232">
                  <c:v>-1.1000000000000001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Feuil4!$H$2</c:f>
              <c:strCache>
                <c:ptCount val="1"/>
                <c:pt idx="0">
                  <c:v>Netherdland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Feuil4!$A$3:$A$235</c:f>
              <c:numCache>
                <c:formatCode>General</c:formatCode>
                <c:ptCount val="233"/>
                <c:pt idx="0">
                  <c:v>1997</c:v>
                </c:pt>
                <c:pt idx="1">
                  <c:v>1997.02</c:v>
                </c:pt>
                <c:pt idx="2">
                  <c:v>1997.03</c:v>
                </c:pt>
                <c:pt idx="3">
                  <c:v>1997.04</c:v>
                </c:pt>
                <c:pt idx="4">
                  <c:v>1997.05</c:v>
                </c:pt>
                <c:pt idx="5">
                  <c:v>1997.06</c:v>
                </c:pt>
                <c:pt idx="6">
                  <c:v>1997.07</c:v>
                </c:pt>
                <c:pt idx="7">
                  <c:v>1997.08</c:v>
                </c:pt>
                <c:pt idx="8">
                  <c:v>1997.09</c:v>
                </c:pt>
                <c:pt idx="9">
                  <c:v>1997.1</c:v>
                </c:pt>
                <c:pt idx="10">
                  <c:v>1997.11</c:v>
                </c:pt>
                <c:pt idx="11">
                  <c:v>1997.12</c:v>
                </c:pt>
                <c:pt idx="12">
                  <c:v>1998</c:v>
                </c:pt>
                <c:pt idx="13">
                  <c:v>1998.02</c:v>
                </c:pt>
                <c:pt idx="14">
                  <c:v>1998.03</c:v>
                </c:pt>
                <c:pt idx="15">
                  <c:v>1998.04</c:v>
                </c:pt>
                <c:pt idx="16">
                  <c:v>1998.05</c:v>
                </c:pt>
                <c:pt idx="17">
                  <c:v>1998.06</c:v>
                </c:pt>
                <c:pt idx="18">
                  <c:v>1998.07</c:v>
                </c:pt>
                <c:pt idx="19">
                  <c:v>1998.08</c:v>
                </c:pt>
                <c:pt idx="20">
                  <c:v>1998.09</c:v>
                </c:pt>
                <c:pt idx="21">
                  <c:v>1998.1</c:v>
                </c:pt>
                <c:pt idx="22">
                  <c:v>1998.11</c:v>
                </c:pt>
                <c:pt idx="23">
                  <c:v>1998.12</c:v>
                </c:pt>
                <c:pt idx="24">
                  <c:v>1999</c:v>
                </c:pt>
                <c:pt idx="25">
                  <c:v>1999.02</c:v>
                </c:pt>
                <c:pt idx="26">
                  <c:v>1999.03</c:v>
                </c:pt>
                <c:pt idx="27">
                  <c:v>1999.04</c:v>
                </c:pt>
                <c:pt idx="28">
                  <c:v>1999.05</c:v>
                </c:pt>
                <c:pt idx="29">
                  <c:v>1999.06</c:v>
                </c:pt>
                <c:pt idx="30">
                  <c:v>1999.07</c:v>
                </c:pt>
                <c:pt idx="31">
                  <c:v>1999.08</c:v>
                </c:pt>
                <c:pt idx="32">
                  <c:v>1999.09</c:v>
                </c:pt>
                <c:pt idx="33">
                  <c:v>1999.1</c:v>
                </c:pt>
                <c:pt idx="34">
                  <c:v>1999.11</c:v>
                </c:pt>
                <c:pt idx="35">
                  <c:v>1999.12</c:v>
                </c:pt>
                <c:pt idx="36">
                  <c:v>2000</c:v>
                </c:pt>
                <c:pt idx="37">
                  <c:v>2000.02</c:v>
                </c:pt>
                <c:pt idx="38">
                  <c:v>2000.03</c:v>
                </c:pt>
                <c:pt idx="39">
                  <c:v>2000.04</c:v>
                </c:pt>
                <c:pt idx="40">
                  <c:v>2000.05</c:v>
                </c:pt>
                <c:pt idx="41">
                  <c:v>2000.06</c:v>
                </c:pt>
                <c:pt idx="42">
                  <c:v>2000.07</c:v>
                </c:pt>
                <c:pt idx="43">
                  <c:v>2000.08</c:v>
                </c:pt>
                <c:pt idx="44">
                  <c:v>2000.09</c:v>
                </c:pt>
                <c:pt idx="45">
                  <c:v>2000.1</c:v>
                </c:pt>
                <c:pt idx="46">
                  <c:v>2000.11</c:v>
                </c:pt>
                <c:pt idx="47">
                  <c:v>2000.12</c:v>
                </c:pt>
                <c:pt idx="48">
                  <c:v>2001</c:v>
                </c:pt>
                <c:pt idx="49">
                  <c:v>2001.02</c:v>
                </c:pt>
                <c:pt idx="50">
                  <c:v>2001.03</c:v>
                </c:pt>
                <c:pt idx="51">
                  <c:v>2001.04</c:v>
                </c:pt>
                <c:pt idx="52">
                  <c:v>2001.05</c:v>
                </c:pt>
                <c:pt idx="53">
                  <c:v>2001.06</c:v>
                </c:pt>
                <c:pt idx="54">
                  <c:v>2001.07</c:v>
                </c:pt>
                <c:pt idx="55">
                  <c:v>2001.08</c:v>
                </c:pt>
                <c:pt idx="56">
                  <c:v>2001.09</c:v>
                </c:pt>
                <c:pt idx="57">
                  <c:v>2001.1</c:v>
                </c:pt>
                <c:pt idx="58">
                  <c:v>2001.11</c:v>
                </c:pt>
                <c:pt idx="59">
                  <c:v>2001.12</c:v>
                </c:pt>
                <c:pt idx="60">
                  <c:v>2002</c:v>
                </c:pt>
                <c:pt idx="61">
                  <c:v>2002.02</c:v>
                </c:pt>
                <c:pt idx="62">
                  <c:v>2002.03</c:v>
                </c:pt>
                <c:pt idx="63">
                  <c:v>2002.04</c:v>
                </c:pt>
                <c:pt idx="64">
                  <c:v>2002.05</c:v>
                </c:pt>
                <c:pt idx="65">
                  <c:v>2002.06</c:v>
                </c:pt>
                <c:pt idx="66">
                  <c:v>2002.07</c:v>
                </c:pt>
                <c:pt idx="67">
                  <c:v>2002.08</c:v>
                </c:pt>
                <c:pt idx="68">
                  <c:v>2002.09</c:v>
                </c:pt>
                <c:pt idx="69">
                  <c:v>2002.1</c:v>
                </c:pt>
                <c:pt idx="70">
                  <c:v>2002.11</c:v>
                </c:pt>
                <c:pt idx="71">
                  <c:v>2002.12</c:v>
                </c:pt>
                <c:pt idx="72">
                  <c:v>2003</c:v>
                </c:pt>
                <c:pt idx="73">
                  <c:v>2003.02</c:v>
                </c:pt>
                <c:pt idx="74">
                  <c:v>2003.03</c:v>
                </c:pt>
                <c:pt idx="75">
                  <c:v>2003.04</c:v>
                </c:pt>
                <c:pt idx="76">
                  <c:v>2003.05</c:v>
                </c:pt>
                <c:pt idx="77">
                  <c:v>2003.06</c:v>
                </c:pt>
                <c:pt idx="78">
                  <c:v>2003.07</c:v>
                </c:pt>
                <c:pt idx="79">
                  <c:v>2003.08</c:v>
                </c:pt>
                <c:pt idx="80">
                  <c:v>2003.09</c:v>
                </c:pt>
                <c:pt idx="81">
                  <c:v>2003.1</c:v>
                </c:pt>
                <c:pt idx="82">
                  <c:v>2003.11</c:v>
                </c:pt>
                <c:pt idx="83">
                  <c:v>2003.12</c:v>
                </c:pt>
                <c:pt idx="84">
                  <c:v>2004</c:v>
                </c:pt>
                <c:pt idx="85">
                  <c:v>2004.02</c:v>
                </c:pt>
                <c:pt idx="86">
                  <c:v>2004.03</c:v>
                </c:pt>
                <c:pt idx="87">
                  <c:v>2004.04</c:v>
                </c:pt>
                <c:pt idx="88">
                  <c:v>2004.05</c:v>
                </c:pt>
                <c:pt idx="89">
                  <c:v>2004.06</c:v>
                </c:pt>
                <c:pt idx="90">
                  <c:v>2004.07</c:v>
                </c:pt>
                <c:pt idx="91">
                  <c:v>2004.08</c:v>
                </c:pt>
                <c:pt idx="92">
                  <c:v>2004.09</c:v>
                </c:pt>
                <c:pt idx="93">
                  <c:v>2004.1</c:v>
                </c:pt>
                <c:pt idx="94">
                  <c:v>2004.11</c:v>
                </c:pt>
                <c:pt idx="95">
                  <c:v>2004.12</c:v>
                </c:pt>
                <c:pt idx="96">
                  <c:v>2005</c:v>
                </c:pt>
                <c:pt idx="97">
                  <c:v>2005.02</c:v>
                </c:pt>
                <c:pt idx="98">
                  <c:v>2005.03</c:v>
                </c:pt>
                <c:pt idx="99">
                  <c:v>2005.04</c:v>
                </c:pt>
                <c:pt idx="100">
                  <c:v>2005.05</c:v>
                </c:pt>
                <c:pt idx="101">
                  <c:v>2005.06</c:v>
                </c:pt>
                <c:pt idx="102">
                  <c:v>2005.07</c:v>
                </c:pt>
                <c:pt idx="103">
                  <c:v>2005.08</c:v>
                </c:pt>
                <c:pt idx="104">
                  <c:v>2005.09</c:v>
                </c:pt>
                <c:pt idx="105">
                  <c:v>2005.1</c:v>
                </c:pt>
                <c:pt idx="106">
                  <c:v>2005.11</c:v>
                </c:pt>
                <c:pt idx="107">
                  <c:v>2005.12</c:v>
                </c:pt>
                <c:pt idx="108">
                  <c:v>2006</c:v>
                </c:pt>
                <c:pt idx="109">
                  <c:v>2006.02</c:v>
                </c:pt>
                <c:pt idx="110">
                  <c:v>2006.03</c:v>
                </c:pt>
                <c:pt idx="111">
                  <c:v>2006.04</c:v>
                </c:pt>
                <c:pt idx="112">
                  <c:v>2006.05</c:v>
                </c:pt>
                <c:pt idx="113">
                  <c:v>2006.06</c:v>
                </c:pt>
                <c:pt idx="114">
                  <c:v>2006.07</c:v>
                </c:pt>
                <c:pt idx="115">
                  <c:v>2006.08</c:v>
                </c:pt>
                <c:pt idx="116">
                  <c:v>2006.09</c:v>
                </c:pt>
                <c:pt idx="117">
                  <c:v>2006.1</c:v>
                </c:pt>
                <c:pt idx="118">
                  <c:v>2006.11</c:v>
                </c:pt>
                <c:pt idx="119">
                  <c:v>2006.12</c:v>
                </c:pt>
                <c:pt idx="120">
                  <c:v>2007</c:v>
                </c:pt>
                <c:pt idx="121">
                  <c:v>2007.02</c:v>
                </c:pt>
                <c:pt idx="122">
                  <c:v>2007.03</c:v>
                </c:pt>
                <c:pt idx="123">
                  <c:v>2007.04</c:v>
                </c:pt>
                <c:pt idx="124">
                  <c:v>2007.05</c:v>
                </c:pt>
                <c:pt idx="125">
                  <c:v>2007.06</c:v>
                </c:pt>
                <c:pt idx="126">
                  <c:v>2007.07</c:v>
                </c:pt>
                <c:pt idx="127">
                  <c:v>2007.08</c:v>
                </c:pt>
                <c:pt idx="128">
                  <c:v>2007.09</c:v>
                </c:pt>
                <c:pt idx="129">
                  <c:v>2007.1</c:v>
                </c:pt>
                <c:pt idx="130">
                  <c:v>2007.11</c:v>
                </c:pt>
                <c:pt idx="131">
                  <c:v>2007.12</c:v>
                </c:pt>
                <c:pt idx="132">
                  <c:v>2008</c:v>
                </c:pt>
                <c:pt idx="133">
                  <c:v>2008.02</c:v>
                </c:pt>
                <c:pt idx="134">
                  <c:v>2008.03</c:v>
                </c:pt>
                <c:pt idx="135">
                  <c:v>2008.04</c:v>
                </c:pt>
                <c:pt idx="136">
                  <c:v>2008.05</c:v>
                </c:pt>
                <c:pt idx="137">
                  <c:v>2008.06</c:v>
                </c:pt>
                <c:pt idx="138">
                  <c:v>2008.07</c:v>
                </c:pt>
                <c:pt idx="139">
                  <c:v>2008.08</c:v>
                </c:pt>
                <c:pt idx="140">
                  <c:v>2008.09</c:v>
                </c:pt>
                <c:pt idx="141">
                  <c:v>2008.1</c:v>
                </c:pt>
                <c:pt idx="142">
                  <c:v>2008.11</c:v>
                </c:pt>
                <c:pt idx="143">
                  <c:v>2008.12</c:v>
                </c:pt>
                <c:pt idx="144">
                  <c:v>2009</c:v>
                </c:pt>
                <c:pt idx="145">
                  <c:v>2009.02</c:v>
                </c:pt>
                <c:pt idx="146">
                  <c:v>2009.03</c:v>
                </c:pt>
                <c:pt idx="147">
                  <c:v>2009.04</c:v>
                </c:pt>
                <c:pt idx="148">
                  <c:v>2009.05</c:v>
                </c:pt>
                <c:pt idx="149">
                  <c:v>2009.06</c:v>
                </c:pt>
                <c:pt idx="150">
                  <c:v>2009.07</c:v>
                </c:pt>
                <c:pt idx="151">
                  <c:v>2009.08</c:v>
                </c:pt>
                <c:pt idx="152">
                  <c:v>2009.09</c:v>
                </c:pt>
                <c:pt idx="153">
                  <c:v>2009.1</c:v>
                </c:pt>
                <c:pt idx="154">
                  <c:v>2009.11</c:v>
                </c:pt>
                <c:pt idx="155">
                  <c:v>2009.12</c:v>
                </c:pt>
                <c:pt idx="156">
                  <c:v>2010</c:v>
                </c:pt>
                <c:pt idx="157">
                  <c:v>2010.02</c:v>
                </c:pt>
                <c:pt idx="158">
                  <c:v>2010.03</c:v>
                </c:pt>
                <c:pt idx="159">
                  <c:v>2010.04</c:v>
                </c:pt>
                <c:pt idx="160">
                  <c:v>2010.05</c:v>
                </c:pt>
                <c:pt idx="161">
                  <c:v>2010.06</c:v>
                </c:pt>
                <c:pt idx="162">
                  <c:v>2010.07</c:v>
                </c:pt>
                <c:pt idx="163">
                  <c:v>2010.08</c:v>
                </c:pt>
                <c:pt idx="164">
                  <c:v>2010.09</c:v>
                </c:pt>
                <c:pt idx="165">
                  <c:v>2010.1</c:v>
                </c:pt>
                <c:pt idx="166">
                  <c:v>2010.11</c:v>
                </c:pt>
                <c:pt idx="167">
                  <c:v>2010.12</c:v>
                </c:pt>
                <c:pt idx="168">
                  <c:v>2011</c:v>
                </c:pt>
                <c:pt idx="169">
                  <c:v>2011.02</c:v>
                </c:pt>
                <c:pt idx="170">
                  <c:v>2011.03</c:v>
                </c:pt>
                <c:pt idx="171">
                  <c:v>2011.04</c:v>
                </c:pt>
                <c:pt idx="172">
                  <c:v>2011.05</c:v>
                </c:pt>
                <c:pt idx="173">
                  <c:v>2011.06</c:v>
                </c:pt>
                <c:pt idx="174">
                  <c:v>2011.07</c:v>
                </c:pt>
                <c:pt idx="175">
                  <c:v>2011.08</c:v>
                </c:pt>
                <c:pt idx="176">
                  <c:v>2011.09</c:v>
                </c:pt>
                <c:pt idx="177">
                  <c:v>2011.1</c:v>
                </c:pt>
                <c:pt idx="178">
                  <c:v>2011.11</c:v>
                </c:pt>
                <c:pt idx="179">
                  <c:v>2011.12</c:v>
                </c:pt>
                <c:pt idx="180">
                  <c:v>2012</c:v>
                </c:pt>
                <c:pt idx="181">
                  <c:v>2012.02</c:v>
                </c:pt>
                <c:pt idx="182">
                  <c:v>2012.03</c:v>
                </c:pt>
                <c:pt idx="183">
                  <c:v>2012.04</c:v>
                </c:pt>
                <c:pt idx="184">
                  <c:v>2012.05</c:v>
                </c:pt>
                <c:pt idx="185">
                  <c:v>2012.06</c:v>
                </c:pt>
                <c:pt idx="186">
                  <c:v>2012.07</c:v>
                </c:pt>
                <c:pt idx="187">
                  <c:v>2012.08</c:v>
                </c:pt>
                <c:pt idx="188">
                  <c:v>2012.09</c:v>
                </c:pt>
                <c:pt idx="189">
                  <c:v>2012.1</c:v>
                </c:pt>
                <c:pt idx="190">
                  <c:v>2012.11</c:v>
                </c:pt>
                <c:pt idx="191">
                  <c:v>2012.12</c:v>
                </c:pt>
                <c:pt idx="192">
                  <c:v>2013</c:v>
                </c:pt>
                <c:pt idx="193">
                  <c:v>2013.02</c:v>
                </c:pt>
                <c:pt idx="194">
                  <c:v>2013.03</c:v>
                </c:pt>
                <c:pt idx="195">
                  <c:v>2013.04</c:v>
                </c:pt>
                <c:pt idx="196">
                  <c:v>2013.05</c:v>
                </c:pt>
                <c:pt idx="197">
                  <c:v>2013.06</c:v>
                </c:pt>
                <c:pt idx="198">
                  <c:v>2013.07</c:v>
                </c:pt>
                <c:pt idx="199">
                  <c:v>2013.08</c:v>
                </c:pt>
                <c:pt idx="200">
                  <c:v>2013.09</c:v>
                </c:pt>
                <c:pt idx="201">
                  <c:v>2013.1</c:v>
                </c:pt>
                <c:pt idx="202">
                  <c:v>2013.11</c:v>
                </c:pt>
                <c:pt idx="203">
                  <c:v>2013.12</c:v>
                </c:pt>
                <c:pt idx="204">
                  <c:v>2014</c:v>
                </c:pt>
                <c:pt idx="205">
                  <c:v>2014.02</c:v>
                </c:pt>
                <c:pt idx="206">
                  <c:v>2014.03</c:v>
                </c:pt>
                <c:pt idx="207">
                  <c:v>2014.04</c:v>
                </c:pt>
                <c:pt idx="208">
                  <c:v>2014.05</c:v>
                </c:pt>
                <c:pt idx="209">
                  <c:v>2014.06</c:v>
                </c:pt>
                <c:pt idx="210">
                  <c:v>2014.07</c:v>
                </c:pt>
                <c:pt idx="211">
                  <c:v>2014.08</c:v>
                </c:pt>
                <c:pt idx="212">
                  <c:v>2014.09</c:v>
                </c:pt>
                <c:pt idx="213">
                  <c:v>2014.1</c:v>
                </c:pt>
                <c:pt idx="214">
                  <c:v>2014.11</c:v>
                </c:pt>
                <c:pt idx="215">
                  <c:v>2014.12</c:v>
                </c:pt>
                <c:pt idx="216">
                  <c:v>2015</c:v>
                </c:pt>
                <c:pt idx="217">
                  <c:v>2015.02</c:v>
                </c:pt>
                <c:pt idx="218">
                  <c:v>2015.03</c:v>
                </c:pt>
                <c:pt idx="219">
                  <c:v>2015.04</c:v>
                </c:pt>
                <c:pt idx="220">
                  <c:v>2015.05</c:v>
                </c:pt>
                <c:pt idx="221">
                  <c:v>2015.06</c:v>
                </c:pt>
                <c:pt idx="222">
                  <c:v>2015.07</c:v>
                </c:pt>
                <c:pt idx="223">
                  <c:v>2015.08</c:v>
                </c:pt>
                <c:pt idx="224">
                  <c:v>2015.09</c:v>
                </c:pt>
                <c:pt idx="225">
                  <c:v>2015.1</c:v>
                </c:pt>
                <c:pt idx="226">
                  <c:v>2015.11</c:v>
                </c:pt>
                <c:pt idx="227">
                  <c:v>2015.12</c:v>
                </c:pt>
                <c:pt idx="228">
                  <c:v>2016</c:v>
                </c:pt>
                <c:pt idx="229">
                  <c:v>2016.02</c:v>
                </c:pt>
                <c:pt idx="230">
                  <c:v>2016.03</c:v>
                </c:pt>
                <c:pt idx="231">
                  <c:v>2016.04</c:v>
                </c:pt>
                <c:pt idx="232">
                  <c:v>2016.05</c:v>
                </c:pt>
              </c:numCache>
            </c:numRef>
          </c:cat>
          <c:val>
            <c:numRef>
              <c:f>Feuil4!$H$3:$H$235</c:f>
              <c:numCache>
                <c:formatCode>General</c:formatCode>
                <c:ptCount val="233"/>
                <c:pt idx="0">
                  <c:v>1.7</c:v>
                </c:pt>
                <c:pt idx="1">
                  <c:v>1.4</c:v>
                </c:pt>
                <c:pt idx="2">
                  <c:v>1.2</c:v>
                </c:pt>
                <c:pt idx="3">
                  <c:v>1</c:v>
                </c:pt>
                <c:pt idx="4">
                  <c:v>1.6</c:v>
                </c:pt>
                <c:pt idx="5">
                  <c:v>1.5</c:v>
                </c:pt>
                <c:pt idx="6">
                  <c:v>1.9</c:v>
                </c:pt>
                <c:pt idx="7">
                  <c:v>2.5</c:v>
                </c:pt>
                <c:pt idx="8">
                  <c:v>2.5</c:v>
                </c:pt>
                <c:pt idx="9">
                  <c:v>2.2999999999999998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1.6</c:v>
                </c:pt>
                <c:pt idx="13">
                  <c:v>2.1</c:v>
                </c:pt>
                <c:pt idx="14">
                  <c:v>2.2000000000000002</c:v>
                </c:pt>
                <c:pt idx="15">
                  <c:v>2.5</c:v>
                </c:pt>
                <c:pt idx="16">
                  <c:v>2.1</c:v>
                </c:pt>
                <c:pt idx="17">
                  <c:v>2.2000000000000002</c:v>
                </c:pt>
                <c:pt idx="18">
                  <c:v>1.8</c:v>
                </c:pt>
                <c:pt idx="19">
                  <c:v>1.4</c:v>
                </c:pt>
                <c:pt idx="20">
                  <c:v>1.3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2.1</c:v>
                </c:pt>
                <c:pt idx="25">
                  <c:v>2</c:v>
                </c:pt>
                <c:pt idx="26">
                  <c:v>2</c:v>
                </c:pt>
                <c:pt idx="27">
                  <c:v>1.9</c:v>
                </c:pt>
                <c:pt idx="28">
                  <c:v>2.1</c:v>
                </c:pt>
                <c:pt idx="29">
                  <c:v>2.1</c:v>
                </c:pt>
                <c:pt idx="30">
                  <c:v>1.8</c:v>
                </c:pt>
                <c:pt idx="31">
                  <c:v>2.5</c:v>
                </c:pt>
                <c:pt idx="32">
                  <c:v>2</c:v>
                </c:pt>
                <c:pt idx="33">
                  <c:v>1.8</c:v>
                </c:pt>
                <c:pt idx="34">
                  <c:v>2</c:v>
                </c:pt>
                <c:pt idx="35">
                  <c:v>1.9</c:v>
                </c:pt>
                <c:pt idx="36">
                  <c:v>1.6</c:v>
                </c:pt>
                <c:pt idx="37">
                  <c:v>1.5</c:v>
                </c:pt>
                <c:pt idx="38">
                  <c:v>1.6</c:v>
                </c:pt>
                <c:pt idx="39">
                  <c:v>1.7</c:v>
                </c:pt>
                <c:pt idx="40">
                  <c:v>2</c:v>
                </c:pt>
                <c:pt idx="41">
                  <c:v>2.5</c:v>
                </c:pt>
                <c:pt idx="42">
                  <c:v>2.8</c:v>
                </c:pt>
                <c:pt idx="43">
                  <c:v>2.5</c:v>
                </c:pt>
                <c:pt idx="44">
                  <c:v>2.9</c:v>
                </c:pt>
                <c:pt idx="45">
                  <c:v>3.2</c:v>
                </c:pt>
                <c:pt idx="46">
                  <c:v>2.9</c:v>
                </c:pt>
                <c:pt idx="47">
                  <c:v>2.9</c:v>
                </c:pt>
                <c:pt idx="48">
                  <c:v>4.5999999999999996</c:v>
                </c:pt>
                <c:pt idx="49">
                  <c:v>5</c:v>
                </c:pt>
                <c:pt idx="50">
                  <c:v>5</c:v>
                </c:pt>
                <c:pt idx="51">
                  <c:v>5.4</c:v>
                </c:pt>
                <c:pt idx="52">
                  <c:v>5.5</c:v>
                </c:pt>
                <c:pt idx="53">
                  <c:v>5.0999999999999996</c:v>
                </c:pt>
                <c:pt idx="54">
                  <c:v>5.3</c:v>
                </c:pt>
                <c:pt idx="55">
                  <c:v>5.2</c:v>
                </c:pt>
                <c:pt idx="56">
                  <c:v>5.3</c:v>
                </c:pt>
                <c:pt idx="57">
                  <c:v>5</c:v>
                </c:pt>
                <c:pt idx="58">
                  <c:v>4.8</c:v>
                </c:pt>
                <c:pt idx="59">
                  <c:v>5.0999999999999996</c:v>
                </c:pt>
                <c:pt idx="60">
                  <c:v>4.9000000000000004</c:v>
                </c:pt>
                <c:pt idx="61">
                  <c:v>4.5</c:v>
                </c:pt>
                <c:pt idx="62">
                  <c:v>4.4000000000000004</c:v>
                </c:pt>
                <c:pt idx="63">
                  <c:v>4.2</c:v>
                </c:pt>
                <c:pt idx="64">
                  <c:v>3.8</c:v>
                </c:pt>
                <c:pt idx="65">
                  <c:v>3.8</c:v>
                </c:pt>
                <c:pt idx="66">
                  <c:v>3.7</c:v>
                </c:pt>
                <c:pt idx="67">
                  <c:v>3.7</c:v>
                </c:pt>
                <c:pt idx="68">
                  <c:v>3.6</c:v>
                </c:pt>
                <c:pt idx="69">
                  <c:v>3.4</c:v>
                </c:pt>
                <c:pt idx="70">
                  <c:v>3.3</c:v>
                </c:pt>
                <c:pt idx="71">
                  <c:v>3.2</c:v>
                </c:pt>
                <c:pt idx="72">
                  <c:v>2.7</c:v>
                </c:pt>
                <c:pt idx="73">
                  <c:v>2.9</c:v>
                </c:pt>
                <c:pt idx="74">
                  <c:v>2.7</c:v>
                </c:pt>
                <c:pt idx="75">
                  <c:v>2.2000000000000002</c:v>
                </c:pt>
                <c:pt idx="76">
                  <c:v>2.2000000000000002</c:v>
                </c:pt>
                <c:pt idx="77">
                  <c:v>2.1</c:v>
                </c:pt>
                <c:pt idx="78">
                  <c:v>2.1</c:v>
                </c:pt>
                <c:pt idx="79">
                  <c:v>2.2000000000000002</c:v>
                </c:pt>
                <c:pt idx="80">
                  <c:v>2</c:v>
                </c:pt>
                <c:pt idx="81">
                  <c:v>1.9</c:v>
                </c:pt>
                <c:pt idx="82">
                  <c:v>2</c:v>
                </c:pt>
                <c:pt idx="83">
                  <c:v>1.6</c:v>
                </c:pt>
                <c:pt idx="84">
                  <c:v>1.5</c:v>
                </c:pt>
                <c:pt idx="85">
                  <c:v>1.4</c:v>
                </c:pt>
                <c:pt idx="86">
                  <c:v>1.3</c:v>
                </c:pt>
                <c:pt idx="87">
                  <c:v>1.5</c:v>
                </c:pt>
                <c:pt idx="88">
                  <c:v>1.7</c:v>
                </c:pt>
                <c:pt idx="89">
                  <c:v>1.5</c:v>
                </c:pt>
                <c:pt idx="90">
                  <c:v>1.2</c:v>
                </c:pt>
                <c:pt idx="91">
                  <c:v>1.2</c:v>
                </c:pt>
                <c:pt idx="92">
                  <c:v>1.2</c:v>
                </c:pt>
                <c:pt idx="93">
                  <c:v>1.5</c:v>
                </c:pt>
                <c:pt idx="94">
                  <c:v>1.5</c:v>
                </c:pt>
                <c:pt idx="95">
                  <c:v>1.3</c:v>
                </c:pt>
                <c:pt idx="96">
                  <c:v>1.3</c:v>
                </c:pt>
                <c:pt idx="97">
                  <c:v>1.5</c:v>
                </c:pt>
                <c:pt idx="98">
                  <c:v>1.5</c:v>
                </c:pt>
                <c:pt idx="99">
                  <c:v>1.3</c:v>
                </c:pt>
                <c:pt idx="100">
                  <c:v>1</c:v>
                </c:pt>
                <c:pt idx="101">
                  <c:v>1.4</c:v>
                </c:pt>
                <c:pt idx="102">
                  <c:v>1.5</c:v>
                </c:pt>
                <c:pt idx="103">
                  <c:v>1.7</c:v>
                </c:pt>
                <c:pt idx="104">
                  <c:v>1.7</c:v>
                </c:pt>
                <c:pt idx="105">
                  <c:v>1.5</c:v>
                </c:pt>
                <c:pt idx="106">
                  <c:v>1.6</c:v>
                </c:pt>
                <c:pt idx="107">
                  <c:v>2</c:v>
                </c:pt>
                <c:pt idx="108">
                  <c:v>1.7</c:v>
                </c:pt>
                <c:pt idx="109">
                  <c:v>1.5</c:v>
                </c:pt>
                <c:pt idx="110">
                  <c:v>1.4</c:v>
                </c:pt>
                <c:pt idx="111">
                  <c:v>1.8</c:v>
                </c:pt>
                <c:pt idx="112">
                  <c:v>1.8</c:v>
                </c:pt>
                <c:pt idx="113">
                  <c:v>1.8</c:v>
                </c:pt>
                <c:pt idx="114">
                  <c:v>1.8</c:v>
                </c:pt>
                <c:pt idx="115">
                  <c:v>1.9</c:v>
                </c:pt>
                <c:pt idx="116">
                  <c:v>1.5</c:v>
                </c:pt>
                <c:pt idx="117">
                  <c:v>1.4</c:v>
                </c:pt>
                <c:pt idx="118">
                  <c:v>1.6</c:v>
                </c:pt>
                <c:pt idx="119">
                  <c:v>1.7</c:v>
                </c:pt>
                <c:pt idx="120">
                  <c:v>1.2</c:v>
                </c:pt>
                <c:pt idx="121">
                  <c:v>1.4</c:v>
                </c:pt>
                <c:pt idx="122">
                  <c:v>1.9</c:v>
                </c:pt>
                <c:pt idx="123">
                  <c:v>1.9</c:v>
                </c:pt>
                <c:pt idx="124">
                  <c:v>2</c:v>
                </c:pt>
                <c:pt idx="125">
                  <c:v>1.8</c:v>
                </c:pt>
                <c:pt idx="126">
                  <c:v>1.4</c:v>
                </c:pt>
                <c:pt idx="127">
                  <c:v>1.1000000000000001</c:v>
                </c:pt>
                <c:pt idx="128">
                  <c:v>1.3</c:v>
                </c:pt>
                <c:pt idx="129">
                  <c:v>1.6</c:v>
                </c:pt>
                <c:pt idx="130">
                  <c:v>1.8</c:v>
                </c:pt>
                <c:pt idx="131">
                  <c:v>1.6</c:v>
                </c:pt>
                <c:pt idx="132">
                  <c:v>1.8</c:v>
                </c:pt>
                <c:pt idx="133">
                  <c:v>2</c:v>
                </c:pt>
                <c:pt idx="134">
                  <c:v>1.9</c:v>
                </c:pt>
                <c:pt idx="135">
                  <c:v>1.7</c:v>
                </c:pt>
                <c:pt idx="136">
                  <c:v>2.1</c:v>
                </c:pt>
                <c:pt idx="137">
                  <c:v>2.2999999999999998</c:v>
                </c:pt>
                <c:pt idx="138">
                  <c:v>3</c:v>
                </c:pt>
                <c:pt idx="139">
                  <c:v>3</c:v>
                </c:pt>
                <c:pt idx="140">
                  <c:v>2.8</c:v>
                </c:pt>
                <c:pt idx="141">
                  <c:v>2.5</c:v>
                </c:pt>
                <c:pt idx="142">
                  <c:v>1.9</c:v>
                </c:pt>
                <c:pt idx="143">
                  <c:v>1.7</c:v>
                </c:pt>
                <c:pt idx="144">
                  <c:v>1.7</c:v>
                </c:pt>
                <c:pt idx="145">
                  <c:v>1.9</c:v>
                </c:pt>
                <c:pt idx="146">
                  <c:v>1.8</c:v>
                </c:pt>
                <c:pt idx="147">
                  <c:v>1.8</c:v>
                </c:pt>
                <c:pt idx="148">
                  <c:v>1.5</c:v>
                </c:pt>
                <c:pt idx="149">
                  <c:v>1.4</c:v>
                </c:pt>
                <c:pt idx="150">
                  <c:v>-0.1</c:v>
                </c:pt>
                <c:pt idx="151">
                  <c:v>-0.1</c:v>
                </c:pt>
                <c:pt idx="152">
                  <c:v>0</c:v>
                </c:pt>
                <c:pt idx="153">
                  <c:v>0.4</c:v>
                </c:pt>
                <c:pt idx="154">
                  <c:v>0.7</c:v>
                </c:pt>
                <c:pt idx="155">
                  <c:v>0.7</c:v>
                </c:pt>
                <c:pt idx="156">
                  <c:v>0.4</c:v>
                </c:pt>
                <c:pt idx="157">
                  <c:v>0.4</c:v>
                </c:pt>
                <c:pt idx="158">
                  <c:v>0.7</c:v>
                </c:pt>
                <c:pt idx="159">
                  <c:v>0.7</c:v>
                </c:pt>
                <c:pt idx="160">
                  <c:v>0.4</c:v>
                </c:pt>
                <c:pt idx="161">
                  <c:v>0.2</c:v>
                </c:pt>
                <c:pt idx="162">
                  <c:v>1.3</c:v>
                </c:pt>
                <c:pt idx="163">
                  <c:v>1.2</c:v>
                </c:pt>
                <c:pt idx="164">
                  <c:v>1.4</c:v>
                </c:pt>
                <c:pt idx="165">
                  <c:v>1.4</c:v>
                </c:pt>
                <c:pt idx="166">
                  <c:v>1.4</c:v>
                </c:pt>
                <c:pt idx="167">
                  <c:v>1.8</c:v>
                </c:pt>
                <c:pt idx="168">
                  <c:v>1.9</c:v>
                </c:pt>
                <c:pt idx="169">
                  <c:v>2</c:v>
                </c:pt>
                <c:pt idx="170">
                  <c:v>1.8</c:v>
                </c:pt>
                <c:pt idx="171">
                  <c:v>2.1</c:v>
                </c:pt>
                <c:pt idx="172">
                  <c:v>2.2999999999999998</c:v>
                </c:pt>
                <c:pt idx="173">
                  <c:v>2.2999999999999998</c:v>
                </c:pt>
                <c:pt idx="174">
                  <c:v>3.2</c:v>
                </c:pt>
                <c:pt idx="175">
                  <c:v>3.2</c:v>
                </c:pt>
                <c:pt idx="176">
                  <c:v>3</c:v>
                </c:pt>
                <c:pt idx="177">
                  <c:v>2.8</c:v>
                </c:pt>
                <c:pt idx="178">
                  <c:v>2.6</c:v>
                </c:pt>
                <c:pt idx="179">
                  <c:v>2.5</c:v>
                </c:pt>
                <c:pt idx="180">
                  <c:v>2.9</c:v>
                </c:pt>
                <c:pt idx="181">
                  <c:v>2.9</c:v>
                </c:pt>
                <c:pt idx="182">
                  <c:v>2.9</c:v>
                </c:pt>
                <c:pt idx="183">
                  <c:v>2.8</c:v>
                </c:pt>
                <c:pt idx="184">
                  <c:v>2.5</c:v>
                </c:pt>
                <c:pt idx="185">
                  <c:v>2.5</c:v>
                </c:pt>
                <c:pt idx="186">
                  <c:v>2.6</c:v>
                </c:pt>
                <c:pt idx="187">
                  <c:v>2.6</c:v>
                </c:pt>
                <c:pt idx="188">
                  <c:v>2.5</c:v>
                </c:pt>
                <c:pt idx="189">
                  <c:v>3.3</c:v>
                </c:pt>
                <c:pt idx="190">
                  <c:v>3.2</c:v>
                </c:pt>
                <c:pt idx="191">
                  <c:v>3.4</c:v>
                </c:pt>
                <c:pt idx="192">
                  <c:v>3.2</c:v>
                </c:pt>
                <c:pt idx="193">
                  <c:v>3.2</c:v>
                </c:pt>
                <c:pt idx="194">
                  <c:v>3.2</c:v>
                </c:pt>
                <c:pt idx="195">
                  <c:v>2.8</c:v>
                </c:pt>
                <c:pt idx="196">
                  <c:v>3.1</c:v>
                </c:pt>
                <c:pt idx="197">
                  <c:v>3.2</c:v>
                </c:pt>
                <c:pt idx="198">
                  <c:v>3.1</c:v>
                </c:pt>
                <c:pt idx="199">
                  <c:v>2.8</c:v>
                </c:pt>
                <c:pt idx="200">
                  <c:v>2.4</c:v>
                </c:pt>
                <c:pt idx="201">
                  <c:v>1.3</c:v>
                </c:pt>
                <c:pt idx="202">
                  <c:v>1.2</c:v>
                </c:pt>
                <c:pt idx="203">
                  <c:v>1.4</c:v>
                </c:pt>
                <c:pt idx="204">
                  <c:v>0.8</c:v>
                </c:pt>
                <c:pt idx="205">
                  <c:v>0.4</c:v>
                </c:pt>
                <c:pt idx="206">
                  <c:v>0.1</c:v>
                </c:pt>
                <c:pt idx="207">
                  <c:v>0.6</c:v>
                </c:pt>
                <c:pt idx="208">
                  <c:v>0.1</c:v>
                </c:pt>
                <c:pt idx="209">
                  <c:v>0.3</c:v>
                </c:pt>
                <c:pt idx="210">
                  <c:v>0.3</c:v>
                </c:pt>
                <c:pt idx="211">
                  <c:v>0.4</c:v>
                </c:pt>
                <c:pt idx="212">
                  <c:v>0.3</c:v>
                </c:pt>
                <c:pt idx="213">
                  <c:v>0.4</c:v>
                </c:pt>
                <c:pt idx="214">
                  <c:v>0.3</c:v>
                </c:pt>
                <c:pt idx="215">
                  <c:v>-0.1</c:v>
                </c:pt>
                <c:pt idx="216">
                  <c:v>-0.7</c:v>
                </c:pt>
                <c:pt idx="217">
                  <c:v>-0.5</c:v>
                </c:pt>
                <c:pt idx="218">
                  <c:v>-0.3</c:v>
                </c:pt>
                <c:pt idx="219">
                  <c:v>0</c:v>
                </c:pt>
                <c:pt idx="220">
                  <c:v>0.7</c:v>
                </c:pt>
                <c:pt idx="221">
                  <c:v>0.5</c:v>
                </c:pt>
                <c:pt idx="222">
                  <c:v>0.8</c:v>
                </c:pt>
                <c:pt idx="223">
                  <c:v>0.4</c:v>
                </c:pt>
                <c:pt idx="224">
                  <c:v>0.3</c:v>
                </c:pt>
                <c:pt idx="225">
                  <c:v>0.4</c:v>
                </c:pt>
                <c:pt idx="226">
                  <c:v>0.4</c:v>
                </c:pt>
                <c:pt idx="227">
                  <c:v>0.5</c:v>
                </c:pt>
                <c:pt idx="228">
                  <c:v>0.2</c:v>
                </c:pt>
                <c:pt idx="229">
                  <c:v>0.3</c:v>
                </c:pt>
                <c:pt idx="230">
                  <c:v>0.5</c:v>
                </c:pt>
                <c:pt idx="231">
                  <c:v>-0.2</c:v>
                </c:pt>
                <c:pt idx="232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50944"/>
        <c:axId val="205730560"/>
      </c:lineChart>
      <c:catAx>
        <c:axId val="205650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05730560"/>
        <c:crosses val="autoZero"/>
        <c:auto val="1"/>
        <c:lblAlgn val="ctr"/>
        <c:lblOffset val="100"/>
        <c:tickLblSkip val="12"/>
        <c:noMultiLvlLbl val="0"/>
      </c:catAx>
      <c:valAx>
        <c:axId val="205730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650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6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4.2445326280932658E-2"/>
          <c:y val="0.88303924304746761"/>
          <c:w val="0.93027473688823126"/>
          <c:h val="9.3921520479485668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'[EPL-timeseries.xlsx]Feuil2'!$D$1</c:f>
              <c:strCache>
                <c:ptCount val="1"/>
                <c:pt idx="0">
                  <c:v>eprc_v1 Fra</c:v>
                </c:pt>
              </c:strCache>
            </c:strRef>
          </c:tx>
          <c:marker>
            <c:symbol val="none"/>
          </c:marker>
          <c:cat>
            <c:numRef>
              <c:f>'[EPL-timeseries.xlsx]Feuil2'!$C$7:$C$30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'[EPL-timeseries.xlsx]Feuil2'!$D$7:$D$30</c:f>
              <c:numCache>
                <c:formatCode>0.00</c:formatCode>
                <c:ptCount val="24"/>
                <c:pt idx="0">
                  <c:v>2.3412700000000002</c:v>
                </c:pt>
                <c:pt idx="1">
                  <c:v>2.3412700000000002</c:v>
                </c:pt>
                <c:pt idx="2">
                  <c:v>2.3412700000000002</c:v>
                </c:pt>
                <c:pt idx="3">
                  <c:v>2.3412700000000002</c:v>
                </c:pt>
                <c:pt idx="4">
                  <c:v>2.3412700000000002</c:v>
                </c:pt>
                <c:pt idx="5">
                  <c:v>2.3412700000000002</c:v>
                </c:pt>
                <c:pt idx="6">
                  <c:v>2.3412700000000002</c:v>
                </c:pt>
                <c:pt idx="7">
                  <c:v>2.3412700000000002</c:v>
                </c:pt>
                <c:pt idx="8">
                  <c:v>2.3412700000000002</c:v>
                </c:pt>
                <c:pt idx="9">
                  <c:v>2.3412700000000002</c:v>
                </c:pt>
                <c:pt idx="10">
                  <c:v>2.3412700000000002</c:v>
                </c:pt>
                <c:pt idx="11">
                  <c:v>2.3412700000000002</c:v>
                </c:pt>
                <c:pt idx="12">
                  <c:v>2.3412700000000002</c:v>
                </c:pt>
                <c:pt idx="13">
                  <c:v>2.4682539999999999</c:v>
                </c:pt>
                <c:pt idx="14">
                  <c:v>2.4682539999999999</c:v>
                </c:pt>
                <c:pt idx="15">
                  <c:v>2.4682539999999999</c:v>
                </c:pt>
                <c:pt idx="16">
                  <c:v>2.4682539999999999</c:v>
                </c:pt>
                <c:pt idx="17">
                  <c:v>2.4682539999999999</c:v>
                </c:pt>
                <c:pt idx="18">
                  <c:v>2.4682539999999999</c:v>
                </c:pt>
                <c:pt idx="19">
                  <c:v>2.3849209999999998</c:v>
                </c:pt>
                <c:pt idx="20">
                  <c:v>2.3849209999999998</c:v>
                </c:pt>
                <c:pt idx="21">
                  <c:v>2.3849209999999998</c:v>
                </c:pt>
                <c:pt idx="22">
                  <c:v>2.3849209999999998</c:v>
                </c:pt>
                <c:pt idx="23">
                  <c:v>2.3849209999999998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'[EPL-timeseries.xlsx]Feuil2'!$E$1</c:f>
              <c:strCache>
                <c:ptCount val="1"/>
                <c:pt idx="0">
                  <c:v>eprc_v1 all</c:v>
                </c:pt>
              </c:strCache>
            </c:strRef>
          </c:tx>
          <c:marker>
            <c:symbol val="none"/>
          </c:marker>
          <c:cat>
            <c:numRef>
              <c:f>'[EPL-timeseries.xlsx]Feuil2'!$C$7:$C$30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'[EPL-timeseries.xlsx]Feuil2'!$E$7:$E$30</c:f>
              <c:numCache>
                <c:formatCode>0.00</c:formatCode>
                <c:ptCount val="24"/>
                <c:pt idx="0">
                  <c:v>2.5833330000000001</c:v>
                </c:pt>
                <c:pt idx="1">
                  <c:v>2.5833330000000001</c:v>
                </c:pt>
                <c:pt idx="2">
                  <c:v>2.5833330000000001</c:v>
                </c:pt>
                <c:pt idx="3">
                  <c:v>2.5833330000000001</c:v>
                </c:pt>
                <c:pt idx="4">
                  <c:v>2.6785709999999998</c:v>
                </c:pt>
                <c:pt idx="5">
                  <c:v>2.6785709999999998</c:v>
                </c:pt>
                <c:pt idx="6">
                  <c:v>2.6785709999999998</c:v>
                </c:pt>
                <c:pt idx="7">
                  <c:v>2.6785709999999998</c:v>
                </c:pt>
                <c:pt idx="8">
                  <c:v>2.6785709999999998</c:v>
                </c:pt>
                <c:pt idx="9">
                  <c:v>2.6785709999999998</c:v>
                </c:pt>
                <c:pt idx="10">
                  <c:v>2.6785709999999998</c:v>
                </c:pt>
                <c:pt idx="11">
                  <c:v>2.6785709999999998</c:v>
                </c:pt>
                <c:pt idx="12">
                  <c:v>2.6785709999999998</c:v>
                </c:pt>
                <c:pt idx="13">
                  <c:v>2.6785709999999998</c:v>
                </c:pt>
                <c:pt idx="14">
                  <c:v>2.6785709999999998</c:v>
                </c:pt>
                <c:pt idx="15">
                  <c:v>2.6785709999999998</c:v>
                </c:pt>
                <c:pt idx="16">
                  <c:v>2.6785709999999998</c:v>
                </c:pt>
                <c:pt idx="17">
                  <c:v>2.6785709999999998</c:v>
                </c:pt>
                <c:pt idx="18">
                  <c:v>2.6785709999999998</c:v>
                </c:pt>
                <c:pt idx="19">
                  <c:v>2.6785709999999998</c:v>
                </c:pt>
                <c:pt idx="20">
                  <c:v>2.6785709999999998</c:v>
                </c:pt>
                <c:pt idx="21">
                  <c:v>2.6785709999999998</c:v>
                </c:pt>
                <c:pt idx="22">
                  <c:v>2.6785709999999998</c:v>
                </c:pt>
                <c:pt idx="23">
                  <c:v>2.6785709999999998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47488"/>
        <c:axId val="206057472"/>
      </c:lineChart>
      <c:catAx>
        <c:axId val="206047488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crossAx val="206057472"/>
        <c:crosses val="autoZero"/>
        <c:auto val="1"/>
        <c:lblAlgn val="ctr"/>
        <c:lblOffset val="100"/>
        <c:noMultiLvlLbl val="0"/>
      </c:catAx>
      <c:valAx>
        <c:axId val="206057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in"/>
        <c:minorTickMark val="none"/>
        <c:tickLblPos val="nextTo"/>
        <c:crossAx val="20604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13102704021706E-2"/>
          <c:y val="2.3175162626520623E-2"/>
          <c:w val="0.9401665064238881"/>
          <c:h val="0.92453255045128468"/>
        </c:manualLayout>
      </c:layout>
      <c:lineChart>
        <c:grouping val="standard"/>
        <c:varyColors val="0"/>
        <c:ser>
          <c:idx val="1"/>
          <c:order val="0"/>
          <c:tx>
            <c:strRef>
              <c:f>'Feuil G1'!$C$1</c:f>
              <c:strCache>
                <c:ptCount val="1"/>
                <c:pt idx="0">
                  <c:v>France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trendline>
            <c:spPr>
              <a:ln w="2222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G1'!$C$14:$C$30</c:f>
              <c:numCache>
                <c:formatCode>General</c:formatCode>
                <c:ptCount val="17"/>
                <c:pt idx="0">
                  <c:v>8.66</c:v>
                </c:pt>
                <c:pt idx="1">
                  <c:v>9.66</c:v>
                </c:pt>
                <c:pt idx="2">
                  <c:v>10.26</c:v>
                </c:pt>
                <c:pt idx="3">
                  <c:v>9.65</c:v>
                </c:pt>
                <c:pt idx="4">
                  <c:v>10.15</c:v>
                </c:pt>
                <c:pt idx="5">
                  <c:v>10.29</c:v>
                </c:pt>
                <c:pt idx="6">
                  <c:v>9.8699999999999992</c:v>
                </c:pt>
                <c:pt idx="7">
                  <c:v>9.57</c:v>
                </c:pt>
                <c:pt idx="8">
                  <c:v>8.16</c:v>
                </c:pt>
                <c:pt idx="9">
                  <c:v>7.41</c:v>
                </c:pt>
                <c:pt idx="10">
                  <c:v>7.54</c:v>
                </c:pt>
                <c:pt idx="11">
                  <c:v>8.14</c:v>
                </c:pt>
                <c:pt idx="12">
                  <c:v>8.49</c:v>
                </c:pt>
                <c:pt idx="13">
                  <c:v>8.51</c:v>
                </c:pt>
                <c:pt idx="14">
                  <c:v>8.4700000000000006</c:v>
                </c:pt>
                <c:pt idx="15">
                  <c:v>7.67</c:v>
                </c:pt>
                <c:pt idx="16">
                  <c:v>7.07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86400"/>
        <c:axId val="204887936"/>
      </c:lineChart>
      <c:lineChart>
        <c:grouping val="standard"/>
        <c:varyColors val="0"/>
        <c:ser>
          <c:idx val="2"/>
          <c:order val="1"/>
          <c:tx>
            <c:strRef>
              <c:f>'Feuil G1'!$K$1</c:f>
              <c:strCache>
                <c:ptCount val="1"/>
                <c:pt idx="0">
                  <c:v>Euro area</c:v>
                </c:pt>
              </c:strCache>
            </c:strRef>
          </c:tx>
          <c:spPr>
            <a:ln w="34925">
              <a:solidFill>
                <a:schemeClr val="accent2">
                  <a:lumMod val="40000"/>
                  <a:lumOff val="60000"/>
                  <a:alpha val="0"/>
                </a:schemeClr>
              </a:solidFill>
            </a:ln>
          </c:spPr>
          <c:marker>
            <c:symbol val="none"/>
          </c:marker>
          <c:val>
            <c:numRef>
              <c:f>'Feuil G1'!$K$14:$K$30</c:f>
              <c:numCache>
                <c:formatCode>General</c:formatCode>
                <c:ptCount val="17"/>
                <c:pt idx="0">
                  <c:v>8.2899999999999991</c:v>
                </c:pt>
                <c:pt idx="1">
                  <c:v>9.8000000000000007</c:v>
                </c:pt>
                <c:pt idx="2">
                  <c:v>10.69</c:v>
                </c:pt>
                <c:pt idx="3">
                  <c:v>10.52</c:v>
                </c:pt>
                <c:pt idx="4">
                  <c:v>10.61</c:v>
                </c:pt>
                <c:pt idx="5">
                  <c:v>10.57</c:v>
                </c:pt>
                <c:pt idx="6">
                  <c:v>10.08</c:v>
                </c:pt>
                <c:pt idx="7">
                  <c:v>9.35</c:v>
                </c:pt>
                <c:pt idx="8">
                  <c:v>8.5</c:v>
                </c:pt>
                <c:pt idx="9">
                  <c:v>8.01</c:v>
                </c:pt>
                <c:pt idx="10">
                  <c:v>8.3800000000000008</c:v>
                </c:pt>
                <c:pt idx="11">
                  <c:v>8.89</c:v>
                </c:pt>
                <c:pt idx="12">
                  <c:v>9.11</c:v>
                </c:pt>
                <c:pt idx="13">
                  <c:v>8.98</c:v>
                </c:pt>
                <c:pt idx="14">
                  <c:v>8.3000000000000007</c:v>
                </c:pt>
                <c:pt idx="15">
                  <c:v>7.46</c:v>
                </c:pt>
                <c:pt idx="1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9456"/>
        <c:axId val="204889472"/>
      </c:lineChart>
      <c:catAx>
        <c:axId val="204886400"/>
        <c:scaling>
          <c:orientation val="minMax"/>
        </c:scaling>
        <c:delete val="0"/>
        <c:axPos val="b"/>
        <c:majorTickMark val="in"/>
        <c:minorTickMark val="none"/>
        <c:tickLblPos val="nextTo"/>
        <c:crossAx val="204887936"/>
        <c:crosses val="autoZero"/>
        <c:auto val="1"/>
        <c:lblAlgn val="ctr"/>
        <c:lblOffset val="100"/>
        <c:noMultiLvlLbl val="0"/>
      </c:catAx>
      <c:valAx>
        <c:axId val="204887936"/>
        <c:scaling>
          <c:orientation val="minMax"/>
          <c:max val="11"/>
          <c:min val="3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4886400"/>
        <c:crosses val="autoZero"/>
        <c:crossBetween val="between"/>
      </c:valAx>
      <c:valAx>
        <c:axId val="204889472"/>
        <c:scaling>
          <c:orientation val="minMax"/>
          <c:max val="11"/>
          <c:min val="3"/>
        </c:scaling>
        <c:delete val="0"/>
        <c:axPos val="r"/>
        <c:numFmt formatCode="General" sourceLinked="1"/>
        <c:majorTickMark val="in"/>
        <c:minorTickMark val="none"/>
        <c:tickLblPos val="nextTo"/>
        <c:crossAx val="204899456"/>
        <c:crosses val="max"/>
        <c:crossBetween val="between"/>
        <c:majorUnit val="1"/>
      </c:valAx>
      <c:catAx>
        <c:axId val="20489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20488947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10775359694314345"/>
          <c:y val="0.83563528884123284"/>
          <c:w val="0.44674589283099386"/>
          <c:h val="0.1142677097642971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74331300530391E-2"/>
          <c:y val="2.3197825950332349E-2"/>
          <c:w val="0.94613400196559128"/>
          <c:h val="0.92445874975033904"/>
        </c:manualLayout>
      </c:layout>
      <c:lineChart>
        <c:grouping val="standard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ept_v1 fra</c:v>
                </c:pt>
              </c:strCache>
            </c:strRef>
          </c:tx>
          <c:marker>
            <c:symbol val="none"/>
          </c:marker>
          <c:cat>
            <c:numRef>
              <c:f>Feuil1!$C$7:$C$30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Feuil1!$D$7:$D$30</c:f>
              <c:numCache>
                <c:formatCode>0.00</c:formatCode>
                <c:ptCount val="24"/>
                <c:pt idx="0">
                  <c:v>3.0625</c:v>
                </c:pt>
                <c:pt idx="1">
                  <c:v>3.625</c:v>
                </c:pt>
                <c:pt idx="2">
                  <c:v>3.625</c:v>
                </c:pt>
                <c:pt idx="3">
                  <c:v>3.625</c:v>
                </c:pt>
                <c:pt idx="4">
                  <c:v>3.625</c:v>
                </c:pt>
                <c:pt idx="5">
                  <c:v>3.625</c:v>
                </c:pt>
                <c:pt idx="6">
                  <c:v>3.625</c:v>
                </c:pt>
                <c:pt idx="7">
                  <c:v>3.625</c:v>
                </c:pt>
                <c:pt idx="8">
                  <c:v>3.625</c:v>
                </c:pt>
                <c:pt idx="9">
                  <c:v>3.625</c:v>
                </c:pt>
                <c:pt idx="10">
                  <c:v>3.625</c:v>
                </c:pt>
                <c:pt idx="11">
                  <c:v>3.625</c:v>
                </c:pt>
                <c:pt idx="12">
                  <c:v>3.625</c:v>
                </c:pt>
                <c:pt idx="13">
                  <c:v>3.625</c:v>
                </c:pt>
                <c:pt idx="14">
                  <c:v>3.625</c:v>
                </c:pt>
                <c:pt idx="15">
                  <c:v>3.625</c:v>
                </c:pt>
                <c:pt idx="16">
                  <c:v>3.625</c:v>
                </c:pt>
                <c:pt idx="17">
                  <c:v>3.625</c:v>
                </c:pt>
                <c:pt idx="18">
                  <c:v>3.625</c:v>
                </c:pt>
                <c:pt idx="19">
                  <c:v>3.625</c:v>
                </c:pt>
                <c:pt idx="20">
                  <c:v>3.625</c:v>
                </c:pt>
                <c:pt idx="21">
                  <c:v>3.625</c:v>
                </c:pt>
                <c:pt idx="22">
                  <c:v>3.625</c:v>
                </c:pt>
                <c:pt idx="23">
                  <c:v>3.625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Feuil1!$E$1</c:f>
              <c:strCache>
                <c:ptCount val="1"/>
                <c:pt idx="0">
                  <c:v>ept_v1 all</c:v>
                </c:pt>
              </c:strCache>
            </c:strRef>
          </c:tx>
          <c:marker>
            <c:symbol val="none"/>
          </c:marker>
          <c:cat>
            <c:numRef>
              <c:f>Feuil1!$C$7:$C$30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Feuil1!$E$7:$E$30</c:f>
              <c:numCache>
                <c:formatCode>0.00</c:formatCode>
                <c:ptCount val="24"/>
                <c:pt idx="0">
                  <c:v>3.25</c:v>
                </c:pt>
                <c:pt idx="1">
                  <c:v>3.25</c:v>
                </c:pt>
                <c:pt idx="2">
                  <c:v>3.25</c:v>
                </c:pt>
                <c:pt idx="3">
                  <c:v>3.25</c:v>
                </c:pt>
                <c:pt idx="4">
                  <c:v>3.25</c:v>
                </c:pt>
                <c:pt idx="5">
                  <c:v>3.125</c:v>
                </c:pt>
                <c:pt idx="6">
                  <c:v>3.125</c:v>
                </c:pt>
                <c:pt idx="7">
                  <c:v>2.5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1.5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05216"/>
        <c:axId val="206377344"/>
      </c:lineChart>
      <c:catAx>
        <c:axId val="206105216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crossAx val="206377344"/>
        <c:crosses val="autoZero"/>
        <c:auto val="1"/>
        <c:lblAlgn val="ctr"/>
        <c:lblOffset val="100"/>
        <c:noMultiLvlLbl val="0"/>
      </c:catAx>
      <c:valAx>
        <c:axId val="206377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in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20610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'Feuil9 (2)'!$A$2:$A$29</c:f>
              <c:strCache>
                <c:ptCount val="28"/>
                <c:pt idx="0">
                  <c:v>Germany</c:v>
                </c:pt>
                <c:pt idx="1">
                  <c:v>Norway</c:v>
                </c:pt>
                <c:pt idx="2">
                  <c:v>Netherlands</c:v>
                </c:pt>
                <c:pt idx="3">
                  <c:v>Belgium</c:v>
                </c:pt>
                <c:pt idx="4">
                  <c:v>Denmark</c:v>
                </c:pt>
                <c:pt idx="5">
                  <c:v>France</c:v>
                </c:pt>
                <c:pt idx="6">
                  <c:v>Austria</c:v>
                </c:pt>
                <c:pt idx="7">
                  <c:v>Switzerland</c:v>
                </c:pt>
                <c:pt idx="8">
                  <c:v>Sweden</c:v>
                </c:pt>
                <c:pt idx="9">
                  <c:v>Finland</c:v>
                </c:pt>
                <c:pt idx="10">
                  <c:v>Australia</c:v>
                </c:pt>
                <c:pt idx="11">
                  <c:v>Slovenia</c:v>
                </c:pt>
                <c:pt idx="12">
                  <c:v>United Kingdom</c:v>
                </c:pt>
                <c:pt idx="13">
                  <c:v>Spain</c:v>
                </c:pt>
                <c:pt idx="14">
                  <c:v>Canada</c:v>
                </c:pt>
                <c:pt idx="15">
                  <c:v>Italy</c:v>
                </c:pt>
                <c:pt idx="16">
                  <c:v>Japan</c:v>
                </c:pt>
                <c:pt idx="17">
                  <c:v>New Zealand</c:v>
                </c:pt>
                <c:pt idx="18">
                  <c:v>Hungary</c:v>
                </c:pt>
                <c:pt idx="19">
                  <c:v>Slovak Republic</c:v>
                </c:pt>
                <c:pt idx="20">
                  <c:v>Czech Republic</c:v>
                </c:pt>
                <c:pt idx="21">
                  <c:v>United States</c:v>
                </c:pt>
                <c:pt idx="22">
                  <c:v>Ireland</c:v>
                </c:pt>
                <c:pt idx="23">
                  <c:v>Iceland</c:v>
                </c:pt>
                <c:pt idx="24">
                  <c:v>Portugal</c:v>
                </c:pt>
                <c:pt idx="25">
                  <c:v>Israel</c:v>
                </c:pt>
                <c:pt idx="26">
                  <c:v>Poland</c:v>
                </c:pt>
                <c:pt idx="27">
                  <c:v>Greece</c:v>
                </c:pt>
              </c:strCache>
            </c:strRef>
          </c:cat>
          <c:val>
            <c:numRef>
              <c:f>'Feuil9 (2)'!$B$2:$B$29</c:f>
              <c:numCache>
                <c:formatCode>###,0\.00_ ;\-###,0\.00\ </c:formatCode>
                <c:ptCount val="28"/>
                <c:pt idx="0">
                  <c:v>1367.5571901200101</c:v>
                </c:pt>
                <c:pt idx="1">
                  <c:v>1408.0264487097099</c:v>
                </c:pt>
                <c:pt idx="2">
                  <c:v>1419.82835741946</c:v>
                </c:pt>
                <c:pt idx="3">
                  <c:v>1429.28697683674</c:v>
                </c:pt>
                <c:pt idx="4">
                  <c:v>1458.09555381368</c:v>
                </c:pt>
                <c:pt idx="5">
                  <c:v>1473.3890070471</c:v>
                </c:pt>
                <c:pt idx="6">
                  <c:v>1544.8711353523699</c:v>
                </c:pt>
                <c:pt idx="7">
                  <c:v>1576.1013550544901</c:v>
                </c:pt>
                <c:pt idx="8">
                  <c:v>1621.5929135311701</c:v>
                </c:pt>
                <c:pt idx="9">
                  <c:v>1642.8903354576801</c:v>
                </c:pt>
                <c:pt idx="10">
                  <c:v>1663.5959353984699</c:v>
                </c:pt>
                <c:pt idx="11">
                  <c:v>1673.1811317998699</c:v>
                </c:pt>
                <c:pt idx="12">
                  <c:v>1675.5177398322401</c:v>
                </c:pt>
                <c:pt idx="13">
                  <c:v>1698.0560796096199</c:v>
                </c:pt>
                <c:pt idx="14">
                  <c:v>1703.3775668597</c:v>
                </c:pt>
                <c:pt idx="15">
                  <c:v>1727.55330553657</c:v>
                </c:pt>
                <c:pt idx="16">
                  <c:v>1729</c:v>
                </c:pt>
                <c:pt idx="17">
                  <c:v>1739.3275955803899</c:v>
                </c:pt>
                <c:pt idx="18">
                  <c:v>1751.8140875568899</c:v>
                </c:pt>
                <c:pt idx="19">
                  <c:v>1759.6139530009</c:v>
                </c:pt>
                <c:pt idx="20">
                  <c:v>1770.69290053246</c:v>
                </c:pt>
                <c:pt idx="21">
                  <c:v>1789</c:v>
                </c:pt>
                <c:pt idx="22">
                  <c:v>1821.5203933114699</c:v>
                </c:pt>
                <c:pt idx="23">
                  <c:v>1864</c:v>
                </c:pt>
                <c:pt idx="24">
                  <c:v>1865.32335823985</c:v>
                </c:pt>
                <c:pt idx="25">
                  <c:v>1884.42601710288</c:v>
                </c:pt>
                <c:pt idx="26">
                  <c:v>1923</c:v>
                </c:pt>
                <c:pt idx="27">
                  <c:v>2027.5926051313299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423552"/>
        <c:axId val="206425088"/>
      </c:barChart>
      <c:catAx>
        <c:axId val="206423552"/>
        <c:scaling>
          <c:orientation val="minMax"/>
        </c:scaling>
        <c:delete val="0"/>
        <c:axPos val="b"/>
        <c:majorTickMark val="in"/>
        <c:minorTickMark val="none"/>
        <c:tickLblPos val="nextTo"/>
        <c:crossAx val="206425088"/>
        <c:crosses val="autoZero"/>
        <c:auto val="1"/>
        <c:lblAlgn val="ctr"/>
        <c:lblOffset val="100"/>
        <c:noMultiLvlLbl val="0"/>
      </c:catAx>
      <c:valAx>
        <c:axId val="206425088"/>
        <c:scaling>
          <c:orientation val="minMax"/>
          <c:min val="12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in"/>
        <c:minorTickMark val="none"/>
        <c:tickLblPos val="nextTo"/>
        <c:crossAx val="20642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34910929932235E-2"/>
          <c:y val="2.108778396978659E-2"/>
          <c:w val="0.94547309854544237"/>
          <c:h val="0.953649674746958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</c:dPt>
          <c:cat>
            <c:strRef>
              <c:f>'Feuil9 (3)'!$A$3:$A$30</c:f>
              <c:strCache>
                <c:ptCount val="28"/>
                <c:pt idx="0">
                  <c:v>Ireland</c:v>
                </c:pt>
                <c:pt idx="1">
                  <c:v>Hungary</c:v>
                </c:pt>
                <c:pt idx="2">
                  <c:v>Germany</c:v>
                </c:pt>
                <c:pt idx="3">
                  <c:v>Austria</c:v>
                </c:pt>
                <c:pt idx="4">
                  <c:v>France</c:v>
                </c:pt>
                <c:pt idx="5">
                  <c:v>Japan</c:v>
                </c:pt>
                <c:pt idx="6">
                  <c:v>Switzerland</c:v>
                </c:pt>
                <c:pt idx="7">
                  <c:v>Finland</c:v>
                </c:pt>
                <c:pt idx="8">
                  <c:v>Australia</c:v>
                </c:pt>
                <c:pt idx="9">
                  <c:v>Italy</c:v>
                </c:pt>
                <c:pt idx="10">
                  <c:v>Iceland</c:v>
                </c:pt>
                <c:pt idx="11">
                  <c:v>Israel</c:v>
                </c:pt>
                <c:pt idx="12">
                  <c:v>Slovenia</c:v>
                </c:pt>
                <c:pt idx="13">
                  <c:v>Norway</c:v>
                </c:pt>
                <c:pt idx="14">
                  <c:v>New Zealand</c:v>
                </c:pt>
                <c:pt idx="15">
                  <c:v>Slovak Republic</c:v>
                </c:pt>
                <c:pt idx="16">
                  <c:v>Czech Republic</c:v>
                </c:pt>
                <c:pt idx="17">
                  <c:v>Canada</c:v>
                </c:pt>
                <c:pt idx="18">
                  <c:v>Greece</c:v>
                </c:pt>
                <c:pt idx="19">
                  <c:v>Netherlands</c:v>
                </c:pt>
                <c:pt idx="20">
                  <c:v>Poland</c:v>
                </c:pt>
                <c:pt idx="21">
                  <c:v>United Kingdom</c:v>
                </c:pt>
                <c:pt idx="22">
                  <c:v>United States</c:v>
                </c:pt>
                <c:pt idx="23">
                  <c:v>Spain</c:v>
                </c:pt>
                <c:pt idx="24">
                  <c:v>Portugal</c:v>
                </c:pt>
                <c:pt idx="25">
                  <c:v>Belgium</c:v>
                </c:pt>
                <c:pt idx="26">
                  <c:v>Sweden</c:v>
                </c:pt>
                <c:pt idx="27">
                  <c:v>Denmark</c:v>
                </c:pt>
              </c:strCache>
            </c:strRef>
          </c:cat>
          <c:val>
            <c:numRef>
              <c:f>'Feuil9 (3)'!$C$3:$C$30</c:f>
              <c:numCache>
                <c:formatCode>General</c:formatCode>
                <c:ptCount val="28"/>
                <c:pt idx="0">
                  <c:v>-12.786510254134919</c:v>
                </c:pt>
                <c:pt idx="1">
                  <c:v>-12.650557085628922</c:v>
                </c:pt>
                <c:pt idx="2">
                  <c:v>-10.559620741019138</c:v>
                </c:pt>
                <c:pt idx="3">
                  <c:v>-9.9281822950174075</c:v>
                </c:pt>
                <c:pt idx="4">
                  <c:v>-8.4032069930162763</c:v>
                </c:pt>
                <c:pt idx="5">
                  <c:v>-8.2271762208067969</c:v>
                </c:pt>
                <c:pt idx="6">
                  <c:v>-7.5243619481948691</c:v>
                </c:pt>
                <c:pt idx="7">
                  <c:v>-7.4972583739927217</c:v>
                </c:pt>
                <c:pt idx="8">
                  <c:v>-7.2400187895140462</c:v>
                </c:pt>
                <c:pt idx="9">
                  <c:v>-7.0874648424018698</c:v>
                </c:pt>
                <c:pt idx="10">
                  <c:v>-5.6106947538991259</c:v>
                </c:pt>
                <c:pt idx="11">
                  <c:v>-5.5734239795940832</c:v>
                </c:pt>
                <c:pt idx="12">
                  <c:v>-5.4324189970249233</c:v>
                </c:pt>
                <c:pt idx="13">
                  <c:v>-5.3577656542614926</c:v>
                </c:pt>
                <c:pt idx="14">
                  <c:v>-5.3189414328583489</c:v>
                </c:pt>
                <c:pt idx="15">
                  <c:v>-5.042020524370483</c:v>
                </c:pt>
                <c:pt idx="16">
                  <c:v>-4.7002155489151987</c:v>
                </c:pt>
                <c:pt idx="17">
                  <c:v>-4.0601499461322295</c:v>
                </c:pt>
                <c:pt idx="18">
                  <c:v>-4.0142948129544997</c:v>
                </c:pt>
                <c:pt idx="19">
                  <c:v>-3.997313559904303</c:v>
                </c:pt>
                <c:pt idx="20">
                  <c:v>-3.2244919949218187</c:v>
                </c:pt>
                <c:pt idx="21">
                  <c:v>-3.0017103008969426</c:v>
                </c:pt>
                <c:pt idx="22">
                  <c:v>-2.9826464208242975</c:v>
                </c:pt>
                <c:pt idx="23">
                  <c:v>-2.3472394260558027</c:v>
                </c:pt>
                <c:pt idx="24">
                  <c:v>-1.4771916279990749</c:v>
                </c:pt>
                <c:pt idx="25">
                  <c:v>-1.233912494708711</c:v>
                </c:pt>
                <c:pt idx="26">
                  <c:v>-1.150099326410059</c:v>
                </c:pt>
                <c:pt idx="27">
                  <c:v>1.2840871020330713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291840"/>
        <c:axId val="246297728"/>
      </c:barChart>
      <c:catAx>
        <c:axId val="24629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46297728"/>
        <c:crosses val="autoZero"/>
        <c:auto val="1"/>
        <c:lblAlgn val="ctr"/>
        <c:lblOffset val="100"/>
        <c:noMultiLvlLbl val="0"/>
      </c:catAx>
      <c:valAx>
        <c:axId val="246297728"/>
        <c:scaling>
          <c:orientation val="minMax"/>
          <c:max val="2"/>
          <c:min val="-1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in"/>
        <c:minorTickMark val="none"/>
        <c:tickLblPos val="nextTo"/>
        <c:crossAx val="24629184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Feuil13!$C$12</c:f>
              <c:strCache>
                <c:ptCount val="1"/>
                <c:pt idx="0">
                  <c:v>Unemployment rate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Feuil13!$B$13:$B$18</c:f>
              <c:strCache>
                <c:ptCount val="6"/>
                <c:pt idx="0">
                  <c:v>Germany</c:v>
                </c:pt>
                <c:pt idx="1">
                  <c:v>UK</c:v>
                </c:pt>
                <c:pt idx="2">
                  <c:v>UE 28</c:v>
                </c:pt>
                <c:pt idx="3">
                  <c:v>France </c:v>
                </c:pt>
                <c:pt idx="4">
                  <c:v>Italy</c:v>
                </c:pt>
                <c:pt idx="5">
                  <c:v>Spain</c:v>
                </c:pt>
              </c:strCache>
            </c:strRef>
          </c:cat>
          <c:val>
            <c:numRef>
              <c:f>Feuil13!$C$13:$C$18</c:f>
              <c:numCache>
                <c:formatCode>General</c:formatCode>
                <c:ptCount val="6"/>
                <c:pt idx="0">
                  <c:v>7.7</c:v>
                </c:pt>
                <c:pt idx="1">
                  <c:v>16.899999999999999</c:v>
                </c:pt>
                <c:pt idx="2">
                  <c:v>21.9</c:v>
                </c:pt>
                <c:pt idx="3">
                  <c:v>23.2</c:v>
                </c:pt>
                <c:pt idx="4">
                  <c:v>42.7</c:v>
                </c:pt>
                <c:pt idx="5">
                  <c:v>53.2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343744"/>
        <c:axId val="203345280"/>
      </c:barChart>
      <c:catAx>
        <c:axId val="203343744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3345280"/>
        <c:crosses val="autoZero"/>
        <c:auto val="1"/>
        <c:lblAlgn val="ctr"/>
        <c:lblOffset val="100"/>
        <c:noMultiLvlLbl val="0"/>
      </c:catAx>
      <c:valAx>
        <c:axId val="203345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334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Feuil13!$C$12</c:f>
              <c:strCache>
                <c:ptCount val="1"/>
                <c:pt idx="0">
                  <c:v>Unemployment rate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Feuil13!$B$22:$B$27</c:f>
              <c:strCache>
                <c:ptCount val="6"/>
                <c:pt idx="0">
                  <c:v>Germany</c:v>
                </c:pt>
                <c:pt idx="1">
                  <c:v>France </c:v>
                </c:pt>
                <c:pt idx="2">
                  <c:v>UE 28</c:v>
                </c:pt>
                <c:pt idx="3">
                  <c:v>UK</c:v>
                </c:pt>
                <c:pt idx="4">
                  <c:v>Italy</c:v>
                </c:pt>
                <c:pt idx="5">
                  <c:v>Spain</c:v>
                </c:pt>
              </c:strCache>
            </c:strRef>
          </c:cat>
          <c:val>
            <c:numRef>
              <c:f>Feuil13!$C$22:$C$27</c:f>
              <c:numCache>
                <c:formatCode>General</c:formatCode>
                <c:ptCount val="6"/>
                <c:pt idx="0">
                  <c:v>3.9</c:v>
                </c:pt>
                <c:pt idx="1">
                  <c:v>8.5</c:v>
                </c:pt>
                <c:pt idx="2">
                  <c:v>9.1</c:v>
                </c:pt>
                <c:pt idx="3">
                  <c:v>9.8000000000000007</c:v>
                </c:pt>
                <c:pt idx="4">
                  <c:v>11.6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388032"/>
        <c:axId val="203389568"/>
      </c:barChart>
      <c:catAx>
        <c:axId val="203388032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3389568"/>
        <c:crosses val="autoZero"/>
        <c:auto val="1"/>
        <c:lblAlgn val="ctr"/>
        <c:lblOffset val="100"/>
        <c:noMultiLvlLbl val="0"/>
      </c:catAx>
      <c:valAx>
        <c:axId val="20338956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338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Taux de cotisations patronales</c:v>
                </c:pt>
              </c:strCache>
            </c:strRef>
          </c:tx>
          <c:invertIfNegative val="0"/>
          <c:cat>
            <c:strRef>
              <c:f>Feuil1!$C$2:$F$2</c:f>
              <c:strCache>
                <c:ptCount val="4"/>
                <c:pt idx="0">
                  <c:v>Situation sans allègement</c:v>
                </c:pt>
                <c:pt idx="1">
                  <c:v>Situation avec allègements "Fillon" sur les bas salaires</c:v>
                </c:pt>
                <c:pt idx="2">
                  <c:v>Situation avec allègements "Fillon" sur les bas salaires + CICE</c:v>
                </c:pt>
                <c:pt idx="3">
                  <c:v>Situation avec allègements "Fillon" sur les bas salaires + CICE + Pacte de responsabilité</c:v>
                </c:pt>
              </c:strCache>
            </c:strRef>
          </c:cat>
          <c:val>
            <c:numRef>
              <c:f>Feuil1!$C$3:$F$3</c:f>
              <c:numCache>
                <c:formatCode>General</c:formatCode>
                <c:ptCount val="4"/>
                <c:pt idx="0">
                  <c:v>45.64</c:v>
                </c:pt>
                <c:pt idx="1">
                  <c:v>19.64</c:v>
                </c:pt>
                <c:pt idx="2">
                  <c:v>13.64</c:v>
                </c:pt>
                <c:pt idx="3" formatCode="0">
                  <c:v>9.49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25280"/>
        <c:axId val="203426816"/>
      </c:barChart>
      <c:catAx>
        <c:axId val="203425280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203426816"/>
        <c:crosses val="autoZero"/>
        <c:auto val="1"/>
        <c:lblAlgn val="ctr"/>
        <c:lblOffset val="100"/>
        <c:noMultiLvlLbl val="0"/>
      </c:catAx>
      <c:valAx>
        <c:axId val="203426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34252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66316411813765E-2"/>
          <c:y val="2.319064163976892E-2"/>
          <c:w val="0.91756856843406442"/>
          <c:h val="0.9536187167204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données!$D$8</c:f>
              <c:strCache>
                <c:ptCount val="1"/>
                <c:pt idx="0">
                  <c:v>Déficit all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57702349869452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-3.1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03754266211604E-3"/>
                  <c:y val="5.43080939947781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51877133105824E-3"/>
                  <c:y val="6.26633498488929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-4.1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51877133105824E-3"/>
                  <c:y val="5.8485639686684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03754266211604E-3"/>
                  <c:y val="4.17756213893628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1877133104813E-3"/>
                  <c:y val="5.22194856191278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652952084060163E-3"/>
                  <c:y val="3.96866840731070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données!$A$50:$A$56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données!$D$50:$D$56</c:f>
              <c:numCache>
                <c:formatCode>General</c:formatCode>
                <c:ptCount val="7"/>
                <c:pt idx="0">
                  <c:v>-3.0711713680370138</c:v>
                </c:pt>
                <c:pt idx="1">
                  <c:v>-3.8398149622152071</c:v>
                </c:pt>
                <c:pt idx="2">
                  <c:v>-4.1445236401508296</c:v>
                </c:pt>
                <c:pt idx="3">
                  <c:v>-3.7716024285172671</c:v>
                </c:pt>
                <c:pt idx="4">
                  <c:v>-3.33676974397991</c:v>
                </c:pt>
                <c:pt idx="5">
                  <c:v>-1.6519500267837126</c:v>
                </c:pt>
                <c:pt idx="6">
                  <c:v>0.22777732094400588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526912"/>
        <c:axId val="203528448"/>
      </c:barChart>
      <c:lineChart>
        <c:grouping val="standard"/>
        <c:varyColors val="0"/>
        <c:ser>
          <c:idx val="1"/>
          <c:order val="1"/>
          <c:tx>
            <c:strRef>
              <c:f>données!$E$8</c:f>
              <c:strCache>
                <c:ptCount val="1"/>
                <c:pt idx="0">
                  <c:v>Déficit Fra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données!$A$50:$A$56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données!$F$50:$F$56</c:f>
              <c:numCache>
                <c:formatCode>General</c:formatCode>
                <c:ptCount val="7"/>
                <c:pt idx="0">
                  <c:v>59.054749033281638</c:v>
                </c:pt>
                <c:pt idx="1">
                  <c:v>60.646822238245498</c:v>
                </c:pt>
                <c:pt idx="2">
                  <c:v>64.348309225912416</c:v>
                </c:pt>
                <c:pt idx="3">
                  <c:v>66.470495525333604</c:v>
                </c:pt>
                <c:pt idx="4">
                  <c:v>68.712683056394681</c:v>
                </c:pt>
                <c:pt idx="5">
                  <c:v>68.026684349674298</c:v>
                </c:pt>
                <c:pt idx="6">
                  <c:v>65.063156812762088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39968"/>
        <c:axId val="203538432"/>
      </c:lineChart>
      <c:catAx>
        <c:axId val="2035269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03528448"/>
        <c:crosses val="autoZero"/>
        <c:auto val="1"/>
        <c:lblAlgn val="ctr"/>
        <c:lblOffset val="100"/>
        <c:noMultiLvlLbl val="0"/>
      </c:catAx>
      <c:valAx>
        <c:axId val="203528448"/>
        <c:scaling>
          <c:orientation val="minMax"/>
          <c:max val="2"/>
          <c:min val="-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3526912"/>
        <c:crosses val="autoZero"/>
        <c:crossBetween val="between"/>
        <c:majorUnit val="1"/>
      </c:valAx>
      <c:valAx>
        <c:axId val="203538432"/>
        <c:scaling>
          <c:orientation val="minMax"/>
          <c:min val="56"/>
        </c:scaling>
        <c:delete val="0"/>
        <c:axPos val="r"/>
        <c:numFmt formatCode="General" sourceLinked="1"/>
        <c:majorTickMark val="in"/>
        <c:minorTickMark val="none"/>
        <c:tickLblPos val="nextTo"/>
        <c:crossAx val="203539968"/>
        <c:crosses val="max"/>
        <c:crossBetween val="between"/>
        <c:majorUnit val="2"/>
      </c:valAx>
      <c:catAx>
        <c:axId val="20353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3538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1128698503191E-2"/>
          <c:y val="2.319064163976892E-2"/>
          <c:w val="0.91756856843406442"/>
          <c:h val="0.9536187167204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données!$D$8</c:f>
              <c:strCache>
                <c:ptCount val="1"/>
                <c:pt idx="0">
                  <c:v>Déficit all</c:v>
                </c:pt>
              </c:strCache>
            </c:strRef>
          </c:tx>
          <c:invertIfNegative val="0"/>
          <c:cat>
            <c:numRef>
              <c:f>données!$A$50:$A$56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données!$R$50:$R$56</c:f>
              <c:numCache>
                <c:formatCode>General</c:formatCode>
                <c:ptCount val="7"/>
                <c:pt idx="0">
                  <c:v>1.6400641144904471</c:v>
                </c:pt>
                <c:pt idx="1">
                  <c:v>2.5329382989380811E-2</c:v>
                </c:pt>
                <c:pt idx="2">
                  <c:v>-0.38747020449146952</c:v>
                </c:pt>
                <c:pt idx="3">
                  <c:v>0.69659791193756859</c:v>
                </c:pt>
                <c:pt idx="4">
                  <c:v>0.84326581459368688</c:v>
                </c:pt>
                <c:pt idx="5">
                  <c:v>3.8906396117085227</c:v>
                </c:pt>
                <c:pt idx="6">
                  <c:v>3.3882805990882638</c:v>
                </c:pt>
              </c:numCache>
            </c:numRef>
          </c:val>
        </c:ser>
        <c:ser>
          <c:idx val="3"/>
          <c:order val="3"/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val>
            <c:numRef>
              <c:f>données!$B$50:$B$56</c:f>
              <c:numCache>
                <c:formatCode>General</c:formatCode>
                <c:ptCount val="7"/>
                <c:pt idx="0">
                  <c:v>2</c:v>
                </c:pt>
                <c:pt idx="1">
                  <c:v>2.7</c:v>
                </c:pt>
                <c:pt idx="2">
                  <c:v>4</c:v>
                </c:pt>
                <c:pt idx="3">
                  <c:v>5.0999999999999996</c:v>
                </c:pt>
                <c:pt idx="4">
                  <c:v>4.5999999999999996</c:v>
                </c:pt>
                <c:pt idx="5">
                  <c:v>5.2</c:v>
                </c:pt>
                <c:pt idx="6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95744"/>
        <c:axId val="206901632"/>
      </c:barChart>
      <c:lineChart>
        <c:grouping val="standard"/>
        <c:varyColors val="0"/>
        <c:ser>
          <c:idx val="1"/>
          <c:order val="1"/>
          <c:tx>
            <c:strRef>
              <c:f>données!$E$8</c:f>
              <c:strCache>
                <c:ptCount val="1"/>
                <c:pt idx="0">
                  <c:v>Déficit Fra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données!$A$50:$A$56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données!$N$50:$N$56</c:f>
              <c:numCache>
                <c:formatCode>General</c:formatCode>
                <c:ptCount val="7"/>
                <c:pt idx="0">
                  <c:v>7.3447454564653665</c:v>
                </c:pt>
                <c:pt idx="1">
                  <c:v>8.1049607041074889</c:v>
                </c:pt>
                <c:pt idx="2">
                  <c:v>9.1347388573696708</c:v>
                </c:pt>
                <c:pt idx="3">
                  <c:v>9.8292301206419594</c:v>
                </c:pt>
                <c:pt idx="4">
                  <c:v>10.694421372803999</c:v>
                </c:pt>
                <c:pt idx="5">
                  <c:v>9.6947563061999205</c:v>
                </c:pt>
                <c:pt idx="6">
                  <c:v>8.3102333766577292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numRef>
              <c:f>données!$A$50:$A$56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données!$C$50:$C$56</c:f>
              <c:numCache>
                <c:formatCode>0\.000</c:formatCode>
                <c:ptCount val="7"/>
                <c:pt idx="0">
                  <c:v>11.5</c:v>
                </c:pt>
                <c:pt idx="1">
                  <c:v>12</c:v>
                </c:pt>
                <c:pt idx="2">
                  <c:v>11.9</c:v>
                </c:pt>
                <c:pt idx="3">
                  <c:v>12.2</c:v>
                </c:pt>
                <c:pt idx="4">
                  <c:v>12.2</c:v>
                </c:pt>
                <c:pt idx="5">
                  <c:v>12.6</c:v>
                </c:pt>
                <c:pt idx="6">
                  <c:v>15.2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04704"/>
        <c:axId val="206903168"/>
      </c:lineChart>
      <c:catAx>
        <c:axId val="206895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06901632"/>
        <c:crosses val="autoZero"/>
        <c:auto val="1"/>
        <c:lblAlgn val="ctr"/>
        <c:lblOffset val="100"/>
        <c:noMultiLvlLbl val="0"/>
      </c:catAx>
      <c:valAx>
        <c:axId val="206901632"/>
        <c:scaling>
          <c:orientation val="minMax"/>
          <c:max val="5.5"/>
          <c:min val="-0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crossAx val="206895744"/>
        <c:crosses val="autoZero"/>
        <c:crossBetween val="between"/>
        <c:majorUnit val="0.5"/>
      </c:valAx>
      <c:valAx>
        <c:axId val="206903168"/>
        <c:scaling>
          <c:orientation val="minMax"/>
          <c:max val="16"/>
          <c:min val="4"/>
        </c:scaling>
        <c:delete val="0"/>
        <c:axPos val="r"/>
        <c:numFmt formatCode="#,##0" sourceLinked="0"/>
        <c:majorTickMark val="in"/>
        <c:minorTickMark val="none"/>
        <c:tickLblPos val="nextTo"/>
        <c:crossAx val="206904704"/>
        <c:crosses val="max"/>
        <c:crossBetween val="between"/>
        <c:majorUnit val="1"/>
      </c:valAx>
      <c:catAx>
        <c:axId val="20690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6903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'Feuil G2 '!$AE$42:$AK$42</c:f>
              <c:strCache>
                <c:ptCount val="7"/>
                <c:pt idx="0">
                  <c:v>Japan </c:v>
                </c:pt>
                <c:pt idx="1">
                  <c:v>Spain</c:v>
                </c:pt>
                <c:pt idx="2">
                  <c:v>Italy</c:v>
                </c:pt>
                <c:pt idx="3">
                  <c:v>United States</c:v>
                </c:pt>
                <c:pt idx="4">
                  <c:v>Germany</c:v>
                </c:pt>
                <c:pt idx="5">
                  <c:v>France</c:v>
                </c:pt>
                <c:pt idx="6">
                  <c:v>United Kingdom</c:v>
                </c:pt>
              </c:strCache>
            </c:strRef>
          </c:cat>
          <c:val>
            <c:numRef>
              <c:f>'Feuil G2 '!$AE$43:$AK$43</c:f>
              <c:numCache>
                <c:formatCode>General</c:formatCode>
                <c:ptCount val="7"/>
                <c:pt idx="0">
                  <c:v>-0.4327641003037952</c:v>
                </c:pt>
                <c:pt idx="1">
                  <c:v>-0.22</c:v>
                </c:pt>
                <c:pt idx="2">
                  <c:v>0.25</c:v>
                </c:pt>
                <c:pt idx="3">
                  <c:v>0.32</c:v>
                </c:pt>
                <c:pt idx="4">
                  <c:v>0.35</c:v>
                </c:pt>
                <c:pt idx="5">
                  <c:v>0.61</c:v>
                </c:pt>
                <c:pt idx="6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496896"/>
        <c:axId val="206498432"/>
      </c:barChart>
      <c:catAx>
        <c:axId val="206496896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6498432"/>
        <c:crosses val="autoZero"/>
        <c:auto val="1"/>
        <c:lblAlgn val="ctr"/>
        <c:lblOffset val="100"/>
        <c:noMultiLvlLbl val="0"/>
      </c:catAx>
      <c:valAx>
        <c:axId val="206498432"/>
        <c:scaling>
          <c:orientation val="minMax"/>
          <c:max val="0.70000000000000007"/>
          <c:min val="-0.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crossAx val="20649689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20557215264046E-2"/>
          <c:y val="4.6136327850594967E-2"/>
          <c:w val="0.91594202991943185"/>
          <c:h val="0.90767704997841947"/>
        </c:manualLayout>
      </c:layout>
      <c:lineChart>
        <c:grouping val="standard"/>
        <c:varyColors val="0"/>
        <c:ser>
          <c:idx val="1"/>
          <c:order val="0"/>
          <c:tx>
            <c:strRef>
              <c:f>'Feuil G3'!$A$20</c:f>
              <c:strCache>
                <c:ptCount val="1"/>
                <c:pt idx="0">
                  <c:v>France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G3'!$B$20:$AU$20</c:f>
              <c:numCache>
                <c:formatCode>General</c:formatCode>
                <c:ptCount val="46"/>
                <c:pt idx="0">
                  <c:v>69.131832797427649</c:v>
                </c:pt>
                <c:pt idx="1">
                  <c:v>70.186335403726702</c:v>
                </c:pt>
                <c:pt idx="2">
                  <c:v>73.030303030303031</c:v>
                </c:pt>
                <c:pt idx="3">
                  <c:v>75.443786982248525</c:v>
                </c:pt>
                <c:pt idx="4">
                  <c:v>79.701492537313428</c:v>
                </c:pt>
                <c:pt idx="5">
                  <c:v>78.779069767441868</c:v>
                </c:pt>
                <c:pt idx="6">
                  <c:v>78.186968838526923</c:v>
                </c:pt>
                <c:pt idx="7">
                  <c:v>81.179775280898866</c:v>
                </c:pt>
                <c:pt idx="8">
                  <c:v>84.67966573816156</c:v>
                </c:pt>
                <c:pt idx="9">
                  <c:v>86.70360110803324</c:v>
                </c:pt>
                <c:pt idx="10">
                  <c:v>88.08864265927977</c:v>
                </c:pt>
                <c:pt idx="11">
                  <c:v>88.34688346883469</c:v>
                </c:pt>
                <c:pt idx="12">
                  <c:v>94.293478260869591</c:v>
                </c:pt>
                <c:pt idx="13">
                  <c:v>93.915343915343925</c:v>
                </c:pt>
                <c:pt idx="14">
                  <c:v>94.30051813471502</c:v>
                </c:pt>
                <c:pt idx="15">
                  <c:v>96.437659033078887</c:v>
                </c:pt>
                <c:pt idx="16">
                  <c:v>96.029776674937978</c:v>
                </c:pt>
                <c:pt idx="17">
                  <c:v>96.543209876543216</c:v>
                </c:pt>
                <c:pt idx="18">
                  <c:v>98.292682926829258</c:v>
                </c:pt>
                <c:pt idx="19">
                  <c:v>100.72463768115942</c:v>
                </c:pt>
                <c:pt idx="20">
                  <c:v>101.42517814726841</c:v>
                </c:pt>
                <c:pt idx="21">
                  <c:v>101.40515222482435</c:v>
                </c:pt>
                <c:pt idx="22">
                  <c:v>100</c:v>
                </c:pt>
                <c:pt idx="23">
                  <c:v>101.12866817155756</c:v>
                </c:pt>
                <c:pt idx="24">
                  <c:v>102.68456375838926</c:v>
                </c:pt>
                <c:pt idx="25">
                  <c:v>105.35714285714286</c:v>
                </c:pt>
                <c:pt idx="26">
                  <c:v>103.48583877995642</c:v>
                </c:pt>
                <c:pt idx="27">
                  <c:v>104.07725321888412</c:v>
                </c:pt>
                <c:pt idx="28">
                  <c:v>104.40251572327044</c:v>
                </c:pt>
                <c:pt idx="29">
                  <c:v>103.26530612244898</c:v>
                </c:pt>
                <c:pt idx="30">
                  <c:v>104.16666666666667</c:v>
                </c:pt>
                <c:pt idx="31">
                  <c:v>103.10679611650485</c:v>
                </c:pt>
                <c:pt idx="32">
                  <c:v>103.39622641509433</c:v>
                </c:pt>
                <c:pt idx="33">
                  <c:v>101.46520146520146</c:v>
                </c:pt>
                <c:pt idx="34">
                  <c:v>99.642857142857139</c:v>
                </c:pt>
                <c:pt idx="35">
                  <c:v>98.949211908931701</c:v>
                </c:pt>
                <c:pt idx="36">
                  <c:v>101.04347826086956</c:v>
                </c:pt>
                <c:pt idx="37">
                  <c:v>99.827882960413078</c:v>
                </c:pt>
                <c:pt idx="38">
                  <c:v>98.461538461538467</c:v>
                </c:pt>
                <c:pt idx="39">
                  <c:v>95.016611295681059</c:v>
                </c:pt>
                <c:pt idx="40">
                  <c:v>93.8610662358643</c:v>
                </c:pt>
                <c:pt idx="41">
                  <c:v>94.524959742351044</c:v>
                </c:pt>
                <c:pt idx="42">
                  <c:v>94.694533762057873</c:v>
                </c:pt>
                <c:pt idx="43">
                  <c:v>96.302250803858513</c:v>
                </c:pt>
                <c:pt idx="44">
                  <c:v>95.993589743589752</c:v>
                </c:pt>
                <c:pt idx="45">
                  <c:v>96.794871794871796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'Feuil G3'!$A$21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G3'!$B$21:$AU$21</c:f>
              <c:numCache>
                <c:formatCode>General</c:formatCode>
                <c:ptCount val="46"/>
                <c:pt idx="0">
                  <c:v>72.347266881028929</c:v>
                </c:pt>
                <c:pt idx="1">
                  <c:v>72.981366459627324</c:v>
                </c:pt>
                <c:pt idx="2">
                  <c:v>74.848484848484844</c:v>
                </c:pt>
                <c:pt idx="3">
                  <c:v>76.627218934911255</c:v>
                </c:pt>
                <c:pt idx="4">
                  <c:v>80.597014925373131</c:v>
                </c:pt>
                <c:pt idx="5">
                  <c:v>81.395348837209312</c:v>
                </c:pt>
                <c:pt idx="6">
                  <c:v>83.002832861189802</c:v>
                </c:pt>
                <c:pt idx="7">
                  <c:v>85.674157303370777</c:v>
                </c:pt>
                <c:pt idx="8">
                  <c:v>87.46518105849583</c:v>
                </c:pt>
                <c:pt idx="9">
                  <c:v>89.473684210526301</c:v>
                </c:pt>
                <c:pt idx="10">
                  <c:v>90.30470914127423</c:v>
                </c:pt>
                <c:pt idx="11">
                  <c:v>89.701897018970186</c:v>
                </c:pt>
                <c:pt idx="12">
                  <c:v>91.032608695652186</c:v>
                </c:pt>
                <c:pt idx="13">
                  <c:v>91.534391534391546</c:v>
                </c:pt>
                <c:pt idx="14">
                  <c:v>91.968911917098438</c:v>
                </c:pt>
                <c:pt idx="15">
                  <c:v>92.366412213740446</c:v>
                </c:pt>
                <c:pt idx="16">
                  <c:v>91.563275434243181</c:v>
                </c:pt>
                <c:pt idx="17">
                  <c:v>92.345679012345684</c:v>
                </c:pt>
                <c:pt idx="18">
                  <c:v>93.414634146341456</c:v>
                </c:pt>
                <c:pt idx="19">
                  <c:v>95.893719806763301</c:v>
                </c:pt>
                <c:pt idx="20">
                  <c:v>97.624703087885976</c:v>
                </c:pt>
                <c:pt idx="21">
                  <c:v>99.531615925058546</c:v>
                </c:pt>
                <c:pt idx="22">
                  <c:v>98.642533936651574</c:v>
                </c:pt>
                <c:pt idx="23">
                  <c:v>100.22573363431152</c:v>
                </c:pt>
                <c:pt idx="24">
                  <c:v>102.01342281879194</c:v>
                </c:pt>
                <c:pt idx="25">
                  <c:v>103.79464285714286</c:v>
                </c:pt>
                <c:pt idx="26">
                  <c:v>103.26797385620915</c:v>
                </c:pt>
                <c:pt idx="27">
                  <c:v>104.29184549356223</c:v>
                </c:pt>
                <c:pt idx="28">
                  <c:v>103.1446540880503</c:v>
                </c:pt>
                <c:pt idx="29">
                  <c:v>101.83673469387755</c:v>
                </c:pt>
                <c:pt idx="30">
                  <c:v>101.38888888888889</c:v>
                </c:pt>
                <c:pt idx="31">
                  <c:v>101.94174757281553</c:v>
                </c:pt>
                <c:pt idx="32">
                  <c:v>100.18867924528301</c:v>
                </c:pt>
                <c:pt idx="33">
                  <c:v>98.168498168498161</c:v>
                </c:pt>
                <c:pt idx="34">
                  <c:v>96.607142857142861</c:v>
                </c:pt>
                <c:pt idx="35">
                  <c:v>96.147110332749563</c:v>
                </c:pt>
                <c:pt idx="36">
                  <c:v>97.391304347826093</c:v>
                </c:pt>
                <c:pt idx="37">
                  <c:v>97.762478485370053</c:v>
                </c:pt>
                <c:pt idx="38">
                  <c:v>97.26495726495726</c:v>
                </c:pt>
                <c:pt idx="39">
                  <c:v>92.192691029900331</c:v>
                </c:pt>
                <c:pt idx="40">
                  <c:v>91.922455573505658</c:v>
                </c:pt>
                <c:pt idx="41">
                  <c:v>93.397745571658618</c:v>
                </c:pt>
                <c:pt idx="42">
                  <c:v>93.729903536977488</c:v>
                </c:pt>
                <c:pt idx="43">
                  <c:v>94.372990353697745</c:v>
                </c:pt>
                <c:pt idx="44">
                  <c:v>94.391025641025649</c:v>
                </c:pt>
                <c:pt idx="45">
                  <c:v>95.032051282051285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'Feuil G3'!$A$22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G3'!$B$22:$AU$22</c:f>
              <c:numCache>
                <c:formatCode>General</c:formatCode>
                <c:ptCount val="46"/>
                <c:pt idx="0">
                  <c:v>72.347266881028929</c:v>
                </c:pt>
                <c:pt idx="1">
                  <c:v>72.981366459627324</c:v>
                </c:pt>
                <c:pt idx="2">
                  <c:v>74.848484848484844</c:v>
                </c:pt>
                <c:pt idx="3">
                  <c:v>77.810650887573971</c:v>
                </c:pt>
                <c:pt idx="4">
                  <c:v>82.985074626865668</c:v>
                </c:pt>
                <c:pt idx="5">
                  <c:v>79.651162790697683</c:v>
                </c:pt>
                <c:pt idx="6">
                  <c:v>82.436260623229472</c:v>
                </c:pt>
                <c:pt idx="7">
                  <c:v>85.112359550561791</c:v>
                </c:pt>
                <c:pt idx="8">
                  <c:v>87.186629526462397</c:v>
                </c:pt>
                <c:pt idx="9">
                  <c:v>91.13573407202216</c:v>
                </c:pt>
                <c:pt idx="10">
                  <c:v>93.074792243767305</c:v>
                </c:pt>
                <c:pt idx="11">
                  <c:v>91.598915989159877</c:v>
                </c:pt>
                <c:pt idx="12">
                  <c:v>91.304347826086968</c:v>
                </c:pt>
                <c:pt idx="13">
                  <c:v>89.682539682539684</c:v>
                </c:pt>
                <c:pt idx="14">
                  <c:v>91.191709844559597</c:v>
                </c:pt>
                <c:pt idx="15">
                  <c:v>91.348600508905861</c:v>
                </c:pt>
                <c:pt idx="16">
                  <c:v>90.570719602977675</c:v>
                </c:pt>
                <c:pt idx="17">
                  <c:v>91.851851851851862</c:v>
                </c:pt>
                <c:pt idx="18">
                  <c:v>93.414634146341456</c:v>
                </c:pt>
                <c:pt idx="19">
                  <c:v>95.893719806763301</c:v>
                </c:pt>
                <c:pt idx="20">
                  <c:v>95.249406175771966</c:v>
                </c:pt>
                <c:pt idx="21">
                  <c:v>93.911007025761123</c:v>
                </c:pt>
                <c:pt idx="22">
                  <c:v>91.855203619909503</c:v>
                </c:pt>
                <c:pt idx="23">
                  <c:v>93.453724604966141</c:v>
                </c:pt>
                <c:pt idx="24">
                  <c:v>96.644295302013418</c:v>
                </c:pt>
                <c:pt idx="25">
                  <c:v>99.107142857142861</c:v>
                </c:pt>
                <c:pt idx="26">
                  <c:v>96.949891067538132</c:v>
                </c:pt>
                <c:pt idx="27">
                  <c:v>97.210300429184542</c:v>
                </c:pt>
                <c:pt idx="28">
                  <c:v>94.968553459119491</c:v>
                </c:pt>
                <c:pt idx="29">
                  <c:v>92.857142857142861</c:v>
                </c:pt>
                <c:pt idx="30">
                  <c:v>92.857142857142861</c:v>
                </c:pt>
                <c:pt idx="31">
                  <c:v>91.456310679611647</c:v>
                </c:pt>
                <c:pt idx="32">
                  <c:v>88.113207547169807</c:v>
                </c:pt>
                <c:pt idx="33">
                  <c:v>84.981684981684978</c:v>
                </c:pt>
                <c:pt idx="34">
                  <c:v>83.571428571428569</c:v>
                </c:pt>
                <c:pt idx="35">
                  <c:v>82.486865148861639</c:v>
                </c:pt>
                <c:pt idx="36">
                  <c:v>81.913043478260875</c:v>
                </c:pt>
                <c:pt idx="37">
                  <c:v>80.895008605851984</c:v>
                </c:pt>
                <c:pt idx="38">
                  <c:v>79.82905982905983</c:v>
                </c:pt>
                <c:pt idx="39">
                  <c:v>75.913621262458463</c:v>
                </c:pt>
                <c:pt idx="40">
                  <c:v>75.605815831987073</c:v>
                </c:pt>
                <c:pt idx="41">
                  <c:v>75.684380032206121</c:v>
                </c:pt>
                <c:pt idx="42">
                  <c:v>75.241157556270096</c:v>
                </c:pt>
                <c:pt idx="43">
                  <c:v>75.884244372990352</c:v>
                </c:pt>
                <c:pt idx="44">
                  <c:v>75.480769230769226</c:v>
                </c:pt>
                <c:pt idx="45">
                  <c:v>75.320512820512818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'Feuil G3'!$A$25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G3'!$B$25:$AU$25</c:f>
              <c:numCache>
                <c:formatCode>General</c:formatCode>
                <c:ptCount val="46"/>
                <c:pt idx="0">
                  <c:v>57.55627009646301</c:v>
                </c:pt>
                <c:pt idx="1">
                  <c:v>57.763975155279503</c:v>
                </c:pt>
                <c:pt idx="2">
                  <c:v>60.909090909090914</c:v>
                </c:pt>
                <c:pt idx="3">
                  <c:v>63.313609467455628</c:v>
                </c:pt>
                <c:pt idx="4">
                  <c:v>66.865671641791039</c:v>
                </c:pt>
                <c:pt idx="5">
                  <c:v>66.279069767441868</c:v>
                </c:pt>
                <c:pt idx="6">
                  <c:v>67.138810198300291</c:v>
                </c:pt>
                <c:pt idx="7">
                  <c:v>69.101123595505612</c:v>
                </c:pt>
                <c:pt idx="8">
                  <c:v>71.587743732590539</c:v>
                </c:pt>
                <c:pt idx="9">
                  <c:v>74.238227146814395</c:v>
                </c:pt>
                <c:pt idx="10">
                  <c:v>78.670360110803315</c:v>
                </c:pt>
                <c:pt idx="11">
                  <c:v>80.216802168021687</c:v>
                </c:pt>
                <c:pt idx="12">
                  <c:v>83.152173913043484</c:v>
                </c:pt>
                <c:pt idx="13">
                  <c:v>84.126984126984127</c:v>
                </c:pt>
                <c:pt idx="14">
                  <c:v>87.823834196891184</c:v>
                </c:pt>
                <c:pt idx="15">
                  <c:v>89.567430025445304</c:v>
                </c:pt>
                <c:pt idx="16">
                  <c:v>88.585607940446664</c:v>
                </c:pt>
                <c:pt idx="17">
                  <c:v>89.135802469135797</c:v>
                </c:pt>
                <c:pt idx="18">
                  <c:v>89.756097560975604</c:v>
                </c:pt>
                <c:pt idx="19">
                  <c:v>90.338164251207729</c:v>
                </c:pt>
                <c:pt idx="20">
                  <c:v>88.836104513064129</c:v>
                </c:pt>
                <c:pt idx="21">
                  <c:v>88.2903981264637</c:v>
                </c:pt>
                <c:pt idx="22">
                  <c:v>87.78280542986424</c:v>
                </c:pt>
                <c:pt idx="23">
                  <c:v>89.616252821670443</c:v>
                </c:pt>
                <c:pt idx="24">
                  <c:v>91.275167785234885</c:v>
                </c:pt>
                <c:pt idx="25">
                  <c:v>91.964285714285722</c:v>
                </c:pt>
                <c:pt idx="26">
                  <c:v>90.631808278867112</c:v>
                </c:pt>
                <c:pt idx="27">
                  <c:v>89.27038626609442</c:v>
                </c:pt>
                <c:pt idx="28">
                  <c:v>86.582809224318652</c:v>
                </c:pt>
                <c:pt idx="29">
                  <c:v>84.08163265306122</c:v>
                </c:pt>
                <c:pt idx="30">
                  <c:v>82.142857142857139</c:v>
                </c:pt>
                <c:pt idx="31">
                  <c:v>80.388349514563103</c:v>
                </c:pt>
                <c:pt idx="32">
                  <c:v>78.301886792452834</c:v>
                </c:pt>
                <c:pt idx="33">
                  <c:v>76.19047619047619</c:v>
                </c:pt>
                <c:pt idx="34">
                  <c:v>74.464285714285708</c:v>
                </c:pt>
                <c:pt idx="35">
                  <c:v>73.380035026269695</c:v>
                </c:pt>
                <c:pt idx="36">
                  <c:v>73.217391304347828</c:v>
                </c:pt>
                <c:pt idx="37">
                  <c:v>73.321858864027533</c:v>
                </c:pt>
                <c:pt idx="38">
                  <c:v>73.162393162393158</c:v>
                </c:pt>
                <c:pt idx="39">
                  <c:v>72.923588039867113</c:v>
                </c:pt>
                <c:pt idx="40">
                  <c:v>72.53634894991923</c:v>
                </c:pt>
                <c:pt idx="41">
                  <c:v>73.268921095008054</c:v>
                </c:pt>
                <c:pt idx="42">
                  <c:v>74.919614147909968</c:v>
                </c:pt>
                <c:pt idx="43">
                  <c:v>76.20578778135048</c:v>
                </c:pt>
                <c:pt idx="44">
                  <c:v>76.121794871794876</c:v>
                </c:pt>
                <c:pt idx="45">
                  <c:v>76.602564102564102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'Feuil G3'!$A$28</c:f>
              <c:strCache>
                <c:ptCount val="1"/>
                <c:pt idx="0">
                  <c:v>Euro Area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G3'!$B$28:$AU$28</c:f>
              <c:numCache>
                <c:formatCode>General</c:formatCode>
                <c:ptCount val="46"/>
                <c:pt idx="25">
                  <c:v>94.866071428571431</c:v>
                </c:pt>
                <c:pt idx="26">
                  <c:v>93.68191721132898</c:v>
                </c:pt>
                <c:pt idx="27">
                  <c:v>94.206008583690988</c:v>
                </c:pt>
                <c:pt idx="28">
                  <c:v>93.081761006289298</c:v>
                </c:pt>
                <c:pt idx="29">
                  <c:v>91.836734693877546</c:v>
                </c:pt>
                <c:pt idx="30">
                  <c:v>91.468253968253975</c:v>
                </c:pt>
                <c:pt idx="31">
                  <c:v>90.873786407766985</c:v>
                </c:pt>
                <c:pt idx="32">
                  <c:v>89.245283018867923</c:v>
                </c:pt>
                <c:pt idx="33">
                  <c:v>86.996336996336993</c:v>
                </c:pt>
                <c:pt idx="34">
                  <c:v>85.892857142857139</c:v>
                </c:pt>
                <c:pt idx="35">
                  <c:v>84.938704028021007</c:v>
                </c:pt>
                <c:pt idx="36">
                  <c:v>85.739130434782609</c:v>
                </c:pt>
                <c:pt idx="37">
                  <c:v>85.714285714285708</c:v>
                </c:pt>
                <c:pt idx="38">
                  <c:v>84.957264957264954</c:v>
                </c:pt>
                <c:pt idx="39">
                  <c:v>81.727574750830556</c:v>
                </c:pt>
                <c:pt idx="40">
                  <c:v>81.421647819063011</c:v>
                </c:pt>
                <c:pt idx="41">
                  <c:v>82.447665056360705</c:v>
                </c:pt>
                <c:pt idx="42">
                  <c:v>82.958199356913184</c:v>
                </c:pt>
                <c:pt idx="43">
                  <c:v>83.922829581993568</c:v>
                </c:pt>
                <c:pt idx="44">
                  <c:v>83.814102564102569</c:v>
                </c:pt>
                <c:pt idx="45">
                  <c:v>84.294871794871796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'Feuil G3'!$A$26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G3'!$B$26:$AU$26</c:f>
              <c:numCache>
                <c:formatCode>General</c:formatCode>
                <c:ptCount val="46"/>
                <c:pt idx="0">
                  <c:v>62.379421221864945</c:v>
                </c:pt>
                <c:pt idx="1">
                  <c:v>63.975155279503099</c:v>
                </c:pt>
                <c:pt idx="2">
                  <c:v>66.060606060606062</c:v>
                </c:pt>
                <c:pt idx="3">
                  <c:v>65.680473372781066</c:v>
                </c:pt>
                <c:pt idx="4">
                  <c:v>65.97014925373135</c:v>
                </c:pt>
                <c:pt idx="5">
                  <c:v>63.662790697674424</c:v>
                </c:pt>
                <c:pt idx="6">
                  <c:v>64.87252124645893</c:v>
                </c:pt>
                <c:pt idx="7">
                  <c:v>66.573033707865164</c:v>
                </c:pt>
                <c:pt idx="8">
                  <c:v>69.080779944289702</c:v>
                </c:pt>
                <c:pt idx="9">
                  <c:v>70.914127423822706</c:v>
                </c:pt>
                <c:pt idx="10">
                  <c:v>71.468144044321321</c:v>
                </c:pt>
                <c:pt idx="11">
                  <c:v>73.983739837398375</c:v>
                </c:pt>
                <c:pt idx="12">
                  <c:v>76.358695652173921</c:v>
                </c:pt>
                <c:pt idx="13">
                  <c:v>78.306878306878318</c:v>
                </c:pt>
                <c:pt idx="14">
                  <c:v>75.906735751295329</c:v>
                </c:pt>
                <c:pt idx="15">
                  <c:v>75.572519083969468</c:v>
                </c:pt>
                <c:pt idx="16">
                  <c:v>75.682382133995048</c:v>
                </c:pt>
                <c:pt idx="17">
                  <c:v>78.024691358024697</c:v>
                </c:pt>
                <c:pt idx="18">
                  <c:v>77.073170731707322</c:v>
                </c:pt>
                <c:pt idx="19">
                  <c:v>76.570048309178745</c:v>
                </c:pt>
                <c:pt idx="20">
                  <c:v>76.009501187648453</c:v>
                </c:pt>
                <c:pt idx="21">
                  <c:v>76.346604215456665</c:v>
                </c:pt>
                <c:pt idx="22">
                  <c:v>77.375565610859738</c:v>
                </c:pt>
                <c:pt idx="23">
                  <c:v>80.135440180586912</c:v>
                </c:pt>
                <c:pt idx="24">
                  <c:v>81.431767337807599</c:v>
                </c:pt>
                <c:pt idx="25">
                  <c:v>82.142857142857139</c:v>
                </c:pt>
                <c:pt idx="26">
                  <c:v>81.481481481481481</c:v>
                </c:pt>
                <c:pt idx="27">
                  <c:v>82.403433476394852</c:v>
                </c:pt>
                <c:pt idx="28">
                  <c:v>81.76100628930817</c:v>
                </c:pt>
                <c:pt idx="29">
                  <c:v>81.224489795918359</c:v>
                </c:pt>
                <c:pt idx="30">
                  <c:v>81.746031746031747</c:v>
                </c:pt>
                <c:pt idx="31">
                  <c:v>81.553398058252426</c:v>
                </c:pt>
                <c:pt idx="32">
                  <c:v>81.320754716981128</c:v>
                </c:pt>
                <c:pt idx="33">
                  <c:v>81.318681318681314</c:v>
                </c:pt>
                <c:pt idx="34">
                  <c:v>81.071428571428569</c:v>
                </c:pt>
                <c:pt idx="35">
                  <c:v>80.210157618213657</c:v>
                </c:pt>
                <c:pt idx="36">
                  <c:v>81.217391304347828</c:v>
                </c:pt>
                <c:pt idx="37">
                  <c:v>81.583476764199659</c:v>
                </c:pt>
                <c:pt idx="38">
                  <c:v>81.025641025641022</c:v>
                </c:pt>
                <c:pt idx="39">
                  <c:v>76.910299003322251</c:v>
                </c:pt>
                <c:pt idx="40">
                  <c:v>76.413570274636513</c:v>
                </c:pt>
                <c:pt idx="41">
                  <c:v>76.650563607085346</c:v>
                </c:pt>
                <c:pt idx="42">
                  <c:v>75.884244372990352</c:v>
                </c:pt>
                <c:pt idx="43">
                  <c:v>76.20578778135048</c:v>
                </c:pt>
                <c:pt idx="44">
                  <c:v>75.961538461538467</c:v>
                </c:pt>
                <c:pt idx="45">
                  <c:v>77.40384615384616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'Feuil G3'!$A$27</c:f>
              <c:strCache>
                <c:ptCount val="1"/>
                <c:pt idx="0">
                  <c:v>États-Unis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'Feuil G3'!$B$18:$AT$18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strCache>
            </c:strRef>
          </c:cat>
          <c:val>
            <c:numRef>
              <c:f>'Feuil G3'!$B$27:$AU$27</c:f>
              <c:numCache>
                <c:formatCode>General</c:formatCode>
                <c:ptCount val="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79200"/>
        <c:axId val="206580736"/>
      </c:lineChart>
      <c:lineChart>
        <c:grouping val="standard"/>
        <c:varyColors val="0"/>
        <c:ser>
          <c:idx val="4"/>
          <c:order val="3"/>
          <c:tx>
            <c:strRef>
              <c:f>'Feuil G3'!$A$23</c:f>
              <c:strCache>
                <c:ptCount val="1"/>
                <c:pt idx="0">
                  <c:v>Japon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'Feuil G3'!$B$18:$AU$18</c:f>
              <c:strCach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strCache>
            </c:strRef>
          </c:cat>
          <c:val>
            <c:numRef>
              <c:f>'Feuil G3'!$B$23:$AU$23</c:f>
              <c:numCache>
                <c:formatCode>General</c:formatCode>
                <c:ptCount val="46"/>
                <c:pt idx="0">
                  <c:v>38.585209003215432</c:v>
                </c:pt>
                <c:pt idx="1">
                  <c:v>38.81987577639751</c:v>
                </c:pt>
                <c:pt idx="2">
                  <c:v>40.909090909090907</c:v>
                </c:pt>
                <c:pt idx="3">
                  <c:v>42.899408284023671</c:v>
                </c:pt>
                <c:pt idx="4">
                  <c:v>44.179104477611943</c:v>
                </c:pt>
                <c:pt idx="5">
                  <c:v>45.058139534883722</c:v>
                </c:pt>
                <c:pt idx="6">
                  <c:v>44.759206798866856</c:v>
                </c:pt>
                <c:pt idx="7">
                  <c:v>45.786516853932582</c:v>
                </c:pt>
                <c:pt idx="8">
                  <c:v>47.632311977715887</c:v>
                </c:pt>
                <c:pt idx="9">
                  <c:v>49.307479224376728</c:v>
                </c:pt>
                <c:pt idx="10">
                  <c:v>50.415512465373958</c:v>
                </c:pt>
                <c:pt idx="11">
                  <c:v>51.219512195121951</c:v>
                </c:pt>
                <c:pt idx="12">
                  <c:v>52.717391304347821</c:v>
                </c:pt>
                <c:pt idx="13">
                  <c:v>52.380952380952387</c:v>
                </c:pt>
                <c:pt idx="14">
                  <c:v>53.108808290155437</c:v>
                </c:pt>
                <c:pt idx="15">
                  <c:v>55.725190839694662</c:v>
                </c:pt>
                <c:pt idx="16">
                  <c:v>55.334987593052112</c:v>
                </c:pt>
                <c:pt idx="17">
                  <c:v>57.283950617283949</c:v>
                </c:pt>
                <c:pt idx="18">
                  <c:v>60</c:v>
                </c:pt>
                <c:pt idx="19">
                  <c:v>62.318840579710148</c:v>
                </c:pt>
                <c:pt idx="20">
                  <c:v>64.845605700712582</c:v>
                </c:pt>
                <c:pt idx="21">
                  <c:v>65.807962529273993</c:v>
                </c:pt>
                <c:pt idx="22">
                  <c:v>64.479638009049765</c:v>
                </c:pt>
                <c:pt idx="23">
                  <c:v>66.139954853273139</c:v>
                </c:pt>
                <c:pt idx="24">
                  <c:v>66.219239373601781</c:v>
                </c:pt>
                <c:pt idx="25">
                  <c:v>67.633928571428569</c:v>
                </c:pt>
                <c:pt idx="26">
                  <c:v>67.53812636165577</c:v>
                </c:pt>
                <c:pt idx="27">
                  <c:v>68.02575107296137</c:v>
                </c:pt>
                <c:pt idx="28">
                  <c:v>66.666666666666657</c:v>
                </c:pt>
                <c:pt idx="29">
                  <c:v>66.734693877551024</c:v>
                </c:pt>
                <c:pt idx="30">
                  <c:v>66.468253968253975</c:v>
                </c:pt>
                <c:pt idx="31">
                  <c:v>66.019417475728162</c:v>
                </c:pt>
                <c:pt idx="32">
                  <c:v>65.471698113207552</c:v>
                </c:pt>
                <c:pt idx="33">
                  <c:v>64.468864468864481</c:v>
                </c:pt>
                <c:pt idx="34">
                  <c:v>64.464285714285708</c:v>
                </c:pt>
                <c:pt idx="35">
                  <c:v>64.09807355516638</c:v>
                </c:pt>
                <c:pt idx="36">
                  <c:v>63.999999999999993</c:v>
                </c:pt>
                <c:pt idx="37">
                  <c:v>64.371772805507746</c:v>
                </c:pt>
                <c:pt idx="38">
                  <c:v>64.102564102564102</c:v>
                </c:pt>
                <c:pt idx="39">
                  <c:v>61.794019933554821</c:v>
                </c:pt>
                <c:pt idx="40">
                  <c:v>62.520193861066247</c:v>
                </c:pt>
                <c:pt idx="41">
                  <c:v>62.318840579710148</c:v>
                </c:pt>
                <c:pt idx="42">
                  <c:v>62.70096463022508</c:v>
                </c:pt>
                <c:pt idx="43">
                  <c:v>63.5048231511254</c:v>
                </c:pt>
                <c:pt idx="44">
                  <c:v>63.141025641025642</c:v>
                </c:pt>
                <c:pt idx="45">
                  <c:v>63.141025641025642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84064"/>
        <c:axId val="206582528"/>
      </c:lineChart>
      <c:catAx>
        <c:axId val="206579200"/>
        <c:scaling>
          <c:orientation val="minMax"/>
        </c:scaling>
        <c:delete val="0"/>
        <c:axPos val="b"/>
        <c:majorTickMark val="in"/>
        <c:minorTickMark val="none"/>
        <c:tickLblPos val="nextTo"/>
        <c:crossAx val="206580736"/>
        <c:crosses val="autoZero"/>
        <c:auto val="1"/>
        <c:lblAlgn val="ctr"/>
        <c:lblOffset val="100"/>
        <c:tickLblSkip val="2"/>
        <c:noMultiLvlLbl val="0"/>
      </c:catAx>
      <c:valAx>
        <c:axId val="206580736"/>
        <c:scaling>
          <c:orientation val="minMax"/>
          <c:min val="3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6579200"/>
        <c:crosses val="autoZero"/>
        <c:crossBetween val="between"/>
      </c:valAx>
      <c:valAx>
        <c:axId val="206582528"/>
        <c:scaling>
          <c:orientation val="minMax"/>
          <c:max val="110"/>
          <c:min val="30"/>
        </c:scaling>
        <c:delete val="0"/>
        <c:axPos val="r"/>
        <c:numFmt formatCode="General" sourceLinked="1"/>
        <c:majorTickMark val="in"/>
        <c:minorTickMark val="none"/>
        <c:tickLblPos val="nextTo"/>
        <c:crossAx val="206584064"/>
        <c:crosses val="max"/>
        <c:crossBetween val="between"/>
        <c:majorUnit val="10"/>
      </c:valAx>
      <c:catAx>
        <c:axId val="20658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20658252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accent6"/>
                </a:solidFill>
              </a:defRPr>
            </a:pPr>
            <a:endParaRPr lang="fr-FR"/>
          </a:p>
        </c:txPr>
      </c:legendEntry>
      <c:legendEntry>
        <c:idx val="6"/>
        <c:delete val="1"/>
      </c:legendEntry>
      <c:legendEntry>
        <c:idx val="7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6.0696678034023024E-2"/>
          <c:y val="0.81450189063910927"/>
          <c:w val="0.89838341671972288"/>
          <c:h val="0.10575350589216041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13102704021706E-2"/>
          <c:y val="2.3175162626520623E-2"/>
          <c:w val="0.9401665064238881"/>
          <c:h val="0.92453255045128468"/>
        </c:manualLayout>
      </c:layout>
      <c:lineChart>
        <c:grouping val="standard"/>
        <c:varyColors val="0"/>
        <c:ser>
          <c:idx val="1"/>
          <c:order val="0"/>
          <c:tx>
            <c:strRef>
              <c:f>'Feuil G1'!$C$1</c:f>
              <c:strCache>
                <c:ptCount val="1"/>
                <c:pt idx="0">
                  <c:v>France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G1'!$C$14:$C$30</c:f>
              <c:numCache>
                <c:formatCode>General</c:formatCode>
                <c:ptCount val="17"/>
                <c:pt idx="0">
                  <c:v>8.66</c:v>
                </c:pt>
                <c:pt idx="1">
                  <c:v>9.66</c:v>
                </c:pt>
                <c:pt idx="2">
                  <c:v>10.26</c:v>
                </c:pt>
                <c:pt idx="3">
                  <c:v>9.65</c:v>
                </c:pt>
                <c:pt idx="4">
                  <c:v>10.15</c:v>
                </c:pt>
                <c:pt idx="5">
                  <c:v>10.29</c:v>
                </c:pt>
                <c:pt idx="6">
                  <c:v>9.8699999999999992</c:v>
                </c:pt>
                <c:pt idx="7">
                  <c:v>9.57</c:v>
                </c:pt>
                <c:pt idx="8">
                  <c:v>8.16</c:v>
                </c:pt>
                <c:pt idx="9">
                  <c:v>7.41</c:v>
                </c:pt>
                <c:pt idx="10">
                  <c:v>7.54</c:v>
                </c:pt>
                <c:pt idx="11">
                  <c:v>8.14</c:v>
                </c:pt>
                <c:pt idx="12">
                  <c:v>8.49</c:v>
                </c:pt>
                <c:pt idx="13">
                  <c:v>8.51</c:v>
                </c:pt>
                <c:pt idx="14">
                  <c:v>8.4700000000000006</c:v>
                </c:pt>
                <c:pt idx="15">
                  <c:v>7.67</c:v>
                </c:pt>
                <c:pt idx="16">
                  <c:v>7.07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'Feuil G1'!$I$1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G1'!$I$14:$I$30</c:f>
              <c:numCache>
                <c:formatCode>General</c:formatCode>
                <c:ptCount val="17"/>
                <c:pt idx="0">
                  <c:v>9.9499999999999993</c:v>
                </c:pt>
                <c:pt idx="1">
                  <c:v>10.38</c:v>
                </c:pt>
                <c:pt idx="2">
                  <c:v>9.49</c:v>
                </c:pt>
                <c:pt idx="3">
                  <c:v>8.6199999999999992</c:v>
                </c:pt>
                <c:pt idx="4">
                  <c:v>8.1</c:v>
                </c:pt>
                <c:pt idx="5">
                  <c:v>6.97</c:v>
                </c:pt>
                <c:pt idx="6">
                  <c:v>6.26</c:v>
                </c:pt>
                <c:pt idx="7">
                  <c:v>5.98</c:v>
                </c:pt>
                <c:pt idx="8">
                  <c:v>5.46</c:v>
                </c:pt>
                <c:pt idx="9">
                  <c:v>5.0999999999999996</c:v>
                </c:pt>
                <c:pt idx="10">
                  <c:v>5.19</c:v>
                </c:pt>
                <c:pt idx="11">
                  <c:v>5.01</c:v>
                </c:pt>
                <c:pt idx="12">
                  <c:v>4.75</c:v>
                </c:pt>
                <c:pt idx="13">
                  <c:v>4.83</c:v>
                </c:pt>
                <c:pt idx="14">
                  <c:v>5.42</c:v>
                </c:pt>
                <c:pt idx="15">
                  <c:v>5.33</c:v>
                </c:pt>
                <c:pt idx="16">
                  <c:v>5.69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46816"/>
        <c:axId val="204960896"/>
      </c:lineChart>
      <c:lineChart>
        <c:grouping val="standard"/>
        <c:varyColors val="0"/>
        <c:ser>
          <c:idx val="8"/>
          <c:order val="2"/>
          <c:tx>
            <c:strRef>
              <c:f>'Feuil G1'!$J$1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'Feuil G1'!$A$16:$A$30</c:f>
              <c:strCache>
                <c:ptCount val="1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</c:strCache>
            </c:strRef>
          </c:cat>
          <c:val>
            <c:numRef>
              <c:f>'Feuil G1'!$J$14:$J$30</c:f>
              <c:numCache>
                <c:formatCode>General</c:formatCode>
                <c:ptCount val="17"/>
                <c:pt idx="0">
                  <c:v>7.5</c:v>
                </c:pt>
                <c:pt idx="1">
                  <c:v>6.91</c:v>
                </c:pt>
                <c:pt idx="2">
                  <c:v>6.09</c:v>
                </c:pt>
                <c:pt idx="3">
                  <c:v>5.6</c:v>
                </c:pt>
                <c:pt idx="4">
                  <c:v>5.4</c:v>
                </c:pt>
                <c:pt idx="5">
                  <c:v>4.9400000000000004</c:v>
                </c:pt>
                <c:pt idx="6">
                  <c:v>4.51</c:v>
                </c:pt>
                <c:pt idx="7">
                  <c:v>4.22</c:v>
                </c:pt>
                <c:pt idx="8">
                  <c:v>3.99</c:v>
                </c:pt>
                <c:pt idx="9">
                  <c:v>4.75</c:v>
                </c:pt>
                <c:pt idx="10">
                  <c:v>5.78</c:v>
                </c:pt>
                <c:pt idx="11">
                  <c:v>5.99</c:v>
                </c:pt>
                <c:pt idx="12">
                  <c:v>5.52</c:v>
                </c:pt>
                <c:pt idx="13">
                  <c:v>5.08</c:v>
                </c:pt>
                <c:pt idx="14">
                  <c:v>4.62</c:v>
                </c:pt>
                <c:pt idx="15">
                  <c:v>4.62</c:v>
                </c:pt>
                <c:pt idx="16">
                  <c:v>5.8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'Feuil G1'!$K$1</c:f>
              <c:strCache>
                <c:ptCount val="1"/>
                <c:pt idx="0">
                  <c:v>Euro area</c:v>
                </c:pt>
              </c:strCache>
            </c:strRef>
          </c:tx>
          <c:spPr>
            <a:ln w="34925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val>
            <c:numRef>
              <c:f>'Feuil G1'!$K$14:$K$30</c:f>
              <c:numCache>
                <c:formatCode>General</c:formatCode>
                <c:ptCount val="17"/>
                <c:pt idx="0">
                  <c:v>8.2899999999999991</c:v>
                </c:pt>
                <c:pt idx="1">
                  <c:v>9.8000000000000007</c:v>
                </c:pt>
                <c:pt idx="2">
                  <c:v>10.69</c:v>
                </c:pt>
                <c:pt idx="3">
                  <c:v>10.52</c:v>
                </c:pt>
                <c:pt idx="4">
                  <c:v>10.61</c:v>
                </c:pt>
                <c:pt idx="5">
                  <c:v>10.57</c:v>
                </c:pt>
                <c:pt idx="6">
                  <c:v>10.08</c:v>
                </c:pt>
                <c:pt idx="7">
                  <c:v>9.35</c:v>
                </c:pt>
                <c:pt idx="8">
                  <c:v>8.5</c:v>
                </c:pt>
                <c:pt idx="9">
                  <c:v>8.01</c:v>
                </c:pt>
                <c:pt idx="10">
                  <c:v>8.3800000000000008</c:v>
                </c:pt>
                <c:pt idx="11">
                  <c:v>8.89</c:v>
                </c:pt>
                <c:pt idx="12">
                  <c:v>9.11</c:v>
                </c:pt>
                <c:pt idx="13">
                  <c:v>8.98</c:v>
                </c:pt>
                <c:pt idx="14">
                  <c:v>8.3000000000000007</c:v>
                </c:pt>
                <c:pt idx="15">
                  <c:v>7.46</c:v>
                </c:pt>
                <c:pt idx="1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72416"/>
        <c:axId val="204962432"/>
      </c:lineChart>
      <c:catAx>
        <c:axId val="204946816"/>
        <c:scaling>
          <c:orientation val="minMax"/>
        </c:scaling>
        <c:delete val="0"/>
        <c:axPos val="b"/>
        <c:majorTickMark val="in"/>
        <c:minorTickMark val="none"/>
        <c:tickLblPos val="nextTo"/>
        <c:crossAx val="204960896"/>
        <c:crosses val="autoZero"/>
        <c:auto val="1"/>
        <c:lblAlgn val="ctr"/>
        <c:lblOffset val="100"/>
        <c:noMultiLvlLbl val="0"/>
      </c:catAx>
      <c:valAx>
        <c:axId val="204960896"/>
        <c:scaling>
          <c:orientation val="minMax"/>
          <c:max val="11"/>
          <c:min val="3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4946816"/>
        <c:crosses val="autoZero"/>
        <c:crossBetween val="between"/>
      </c:valAx>
      <c:valAx>
        <c:axId val="204962432"/>
        <c:scaling>
          <c:orientation val="minMax"/>
          <c:max val="11"/>
          <c:min val="3"/>
        </c:scaling>
        <c:delete val="0"/>
        <c:axPos val="r"/>
        <c:numFmt formatCode="General" sourceLinked="1"/>
        <c:majorTickMark val="in"/>
        <c:minorTickMark val="none"/>
        <c:tickLblPos val="nextTo"/>
        <c:crossAx val="204972416"/>
        <c:crosses val="max"/>
        <c:crossBetween val="between"/>
        <c:majorUnit val="1"/>
      </c:valAx>
      <c:catAx>
        <c:axId val="20497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496243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6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4.7997760037942747E-2"/>
          <c:y val="0.83563520247408607"/>
          <c:w val="0.92187799381196522"/>
          <c:h val="0.1142677097642971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'Feuil G5'!$K$3</c:f>
              <c:strCache>
                <c:ptCount val="1"/>
                <c:pt idx="0">
                  <c:v>ma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'Feuil G5'!$I$52:$I$104</c:f>
              <c:numCache>
                <c:formatCode>General</c:formatCode>
                <c:ptCount val="53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</c:numCache>
            </c:numRef>
          </c:cat>
          <c:val>
            <c:numRef>
              <c:f>'Feuil G5'!$K$52:$K$104</c:f>
              <c:numCache>
                <c:formatCode>General</c:formatCode>
                <c:ptCount val="53"/>
                <c:pt idx="0">
                  <c:v>-1.7307789166621754</c:v>
                </c:pt>
                <c:pt idx="1">
                  <c:v>-1.2922676285298937</c:v>
                </c:pt>
                <c:pt idx="2">
                  <c:v>-1.6851241938438493</c:v>
                </c:pt>
                <c:pt idx="3">
                  <c:v>-1.5369087648473232</c:v>
                </c:pt>
                <c:pt idx="4">
                  <c:v>2.0309419837826317</c:v>
                </c:pt>
                <c:pt idx="5">
                  <c:v>1.5406505244920037</c:v>
                </c:pt>
                <c:pt idx="6">
                  <c:v>1.8213402283631728</c:v>
                </c:pt>
                <c:pt idx="7">
                  <c:v>1.3969576093732965</c:v>
                </c:pt>
                <c:pt idx="8">
                  <c:v>1.3063666206480724</c:v>
                </c:pt>
                <c:pt idx="9">
                  <c:v>1.4140733432860475</c:v>
                </c:pt>
                <c:pt idx="10">
                  <c:v>0.24841267835951647</c:v>
                </c:pt>
                <c:pt idx="11">
                  <c:v>1.3518863578393785</c:v>
                </c:pt>
                <c:pt idx="12">
                  <c:v>0.66961694044256936</c:v>
                </c:pt>
                <c:pt idx="13">
                  <c:v>0.64172042700051946</c:v>
                </c:pt>
                <c:pt idx="14">
                  <c:v>-0.10296443004493545</c:v>
                </c:pt>
                <c:pt idx="15">
                  <c:v>-9.3080022104592999E-2</c:v>
                </c:pt>
                <c:pt idx="16">
                  <c:v>0.38502280078708873</c:v>
                </c:pt>
                <c:pt idx="17">
                  <c:v>-4.8824249527324552E-2</c:v>
                </c:pt>
                <c:pt idx="18">
                  <c:v>-7.8615465643492449E-2</c:v>
                </c:pt>
                <c:pt idx="19">
                  <c:v>-0.55483679727870061</c:v>
                </c:pt>
                <c:pt idx="20">
                  <c:v>-1.0255575094700375E-2</c:v>
                </c:pt>
                <c:pt idx="21">
                  <c:v>8.767792284967002E-2</c:v>
                </c:pt>
                <c:pt idx="22">
                  <c:v>0.23524515452997422</c:v>
                </c:pt>
                <c:pt idx="23">
                  <c:v>0.22076113857296642</c:v>
                </c:pt>
                <c:pt idx="24">
                  <c:v>5.6026478011267216</c:v>
                </c:pt>
                <c:pt idx="25">
                  <c:v>4.5614571511587156</c:v>
                </c:pt>
                <c:pt idx="26">
                  <c:v>4.4011187963059157</c:v>
                </c:pt>
                <c:pt idx="27">
                  <c:v>3.1448738672177514</c:v>
                </c:pt>
                <c:pt idx="28">
                  <c:v>6.0271612476897118</c:v>
                </c:pt>
                <c:pt idx="29">
                  <c:v>3.471605719765869</c:v>
                </c:pt>
                <c:pt idx="30">
                  <c:v>3.3679305995136479</c:v>
                </c:pt>
                <c:pt idx="31">
                  <c:v>2.6050581392174625</c:v>
                </c:pt>
                <c:pt idx="32">
                  <c:v>2.5588184298505361</c:v>
                </c:pt>
                <c:pt idx="33">
                  <c:v>1.1012260558779892</c:v>
                </c:pt>
                <c:pt idx="34">
                  <c:v>1.1444487427739065</c:v>
                </c:pt>
                <c:pt idx="35">
                  <c:v>1.2304762318361822</c:v>
                </c:pt>
                <c:pt idx="36">
                  <c:v>1.9542433086524451</c:v>
                </c:pt>
                <c:pt idx="37">
                  <c:v>1.4523455358707886</c:v>
                </c:pt>
                <c:pt idx="38">
                  <c:v>1.6347494981842241</c:v>
                </c:pt>
                <c:pt idx="39">
                  <c:v>1.8593086332023872</c:v>
                </c:pt>
                <c:pt idx="40">
                  <c:v>1.1507801283249774</c:v>
                </c:pt>
                <c:pt idx="41">
                  <c:v>1.0421256188254298</c:v>
                </c:pt>
                <c:pt idx="42">
                  <c:v>0.92921481563970809</c:v>
                </c:pt>
                <c:pt idx="43">
                  <c:v>1.2081043381783627</c:v>
                </c:pt>
                <c:pt idx="44">
                  <c:v>1.8081077720382115</c:v>
                </c:pt>
                <c:pt idx="45">
                  <c:v>1.6775454711334625</c:v>
                </c:pt>
                <c:pt idx="46">
                  <c:v>0.9477532697066835</c:v>
                </c:pt>
                <c:pt idx="47">
                  <c:v>1.6273775410392397</c:v>
                </c:pt>
                <c:pt idx="48">
                  <c:v>1.8380479849450528</c:v>
                </c:pt>
                <c:pt idx="49">
                  <c:v>0.87955151419220601</c:v>
                </c:pt>
                <c:pt idx="50">
                  <c:v>1.0752901752282715</c:v>
                </c:pt>
                <c:pt idx="51">
                  <c:v>0.30539388963328729</c:v>
                </c:pt>
                <c:pt idx="52">
                  <c:v>1.5938669728864996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377088"/>
        <c:axId val="246378880"/>
      </c:lineChart>
      <c:lineChart>
        <c:grouping val="standard"/>
        <c:varyColors val="0"/>
        <c:ser>
          <c:idx val="0"/>
          <c:order val="0"/>
          <c:tx>
            <c:strRef>
              <c:f>'Feuil G5'!$J$3</c:f>
              <c:strCache>
                <c:ptCount val="1"/>
                <c:pt idx="0">
                  <c:v>ms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'Feuil G5'!$I$52:$I$104</c:f>
              <c:numCache>
                <c:formatCode>General</c:formatCode>
                <c:ptCount val="53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</c:numCache>
            </c:numRef>
          </c:cat>
          <c:val>
            <c:numRef>
              <c:f>'Feuil G5'!$J$52:$J$104</c:f>
              <c:numCache>
                <c:formatCode>General</c:formatCode>
                <c:ptCount val="53"/>
                <c:pt idx="0">
                  <c:v>9.210382778259095E-2</c:v>
                </c:pt>
                <c:pt idx="1">
                  <c:v>0.34191968943948714</c:v>
                </c:pt>
                <c:pt idx="2">
                  <c:v>0.67500750498201689</c:v>
                </c:pt>
                <c:pt idx="3">
                  <c:v>1.2579111821814428</c:v>
                </c:pt>
                <c:pt idx="4">
                  <c:v>0.75827945886764891</c:v>
                </c:pt>
                <c:pt idx="5">
                  <c:v>-7.4440079988674648E-2</c:v>
                </c:pt>
                <c:pt idx="6">
                  <c:v>-0.99043157273063032</c:v>
                </c:pt>
                <c:pt idx="7">
                  <c:v>-0.49079984941683646</c:v>
                </c:pt>
                <c:pt idx="8">
                  <c:v>-0.24098398775993879</c:v>
                </c:pt>
                <c:pt idx="9">
                  <c:v>-7.4440079988674648E-2</c:v>
                </c:pt>
                <c:pt idx="10">
                  <c:v>0.75827945886764891</c:v>
                </c:pt>
                <c:pt idx="11">
                  <c:v>0.17537578166822301</c:v>
                </c:pt>
                <c:pt idx="12">
                  <c:v>-0.15771203387430671</c:v>
                </c:pt>
                <c:pt idx="13">
                  <c:v>-0.99043157273063032</c:v>
                </c:pt>
                <c:pt idx="14">
                  <c:v>-1.4067913421587921</c:v>
                </c:pt>
                <c:pt idx="15">
                  <c:v>-1.5733352499300561</c:v>
                </c:pt>
                <c:pt idx="16">
                  <c:v>-1.4067913421587921</c:v>
                </c:pt>
                <c:pt idx="17">
                  <c:v>-1.9896950193582181</c:v>
                </c:pt>
                <c:pt idx="18">
                  <c:v>-2.2395108810151156</c:v>
                </c:pt>
                <c:pt idx="19">
                  <c:v>-2.1562389271294835</c:v>
                </c:pt>
                <c:pt idx="20">
                  <c:v>-2.4893267426720125</c:v>
                </c:pt>
                <c:pt idx="21">
                  <c:v>-1.8231511115869539</c:v>
                </c:pt>
                <c:pt idx="22">
                  <c:v>-1.5733352499300561</c:v>
                </c:pt>
                <c:pt idx="23">
                  <c:v>0.67500750498201689</c:v>
                </c:pt>
                <c:pt idx="24">
                  <c:v>3.4229819832078854</c:v>
                </c:pt>
                <c:pt idx="25">
                  <c:v>8.7523870318883557</c:v>
                </c:pt>
                <c:pt idx="26">
                  <c:v>7.2534918619469719</c:v>
                </c:pt>
                <c:pt idx="27">
                  <c:v>6.4207723230906488</c:v>
                </c:pt>
                <c:pt idx="28">
                  <c:v>4.6720612914923709</c:v>
                </c:pt>
                <c:pt idx="29">
                  <c:v>3.1731661215509877</c:v>
                </c:pt>
                <c:pt idx="30">
                  <c:v>2.673534398237194</c:v>
                </c:pt>
                <c:pt idx="31">
                  <c:v>2.0073587671521342</c:v>
                </c:pt>
                <c:pt idx="32">
                  <c:v>0.67500750498201689</c:v>
                </c:pt>
                <c:pt idx="33">
                  <c:v>8.8318738969574134E-3</c:v>
                </c:pt>
                <c:pt idx="34">
                  <c:v>8.8318738969574134E-3</c:v>
                </c:pt>
                <c:pt idx="35">
                  <c:v>9.210382778259095E-2</c:v>
                </c:pt>
                <c:pt idx="36">
                  <c:v>0.75827945886764891</c:v>
                </c:pt>
                <c:pt idx="37">
                  <c:v>0.92482336663891451</c:v>
                </c:pt>
                <c:pt idx="38">
                  <c:v>1.6742709516096046</c:v>
                </c:pt>
                <c:pt idx="39">
                  <c:v>1.9240868132665023</c:v>
                </c:pt>
                <c:pt idx="40">
                  <c:v>2.1739026749233998</c:v>
                </c:pt>
                <c:pt idx="41">
                  <c:v>2.673534398237194</c:v>
                </c:pt>
                <c:pt idx="42">
                  <c:v>2.8400783060084578</c:v>
                </c:pt>
                <c:pt idx="43">
                  <c:v>2.5902624443515618</c:v>
                </c:pt>
                <c:pt idx="44">
                  <c:v>1.6742709516096046</c:v>
                </c:pt>
                <c:pt idx="45">
                  <c:v>1.8408148593808702</c:v>
                </c:pt>
                <c:pt idx="46">
                  <c:v>0.84155141275328105</c:v>
                </c:pt>
                <c:pt idx="47">
                  <c:v>1.5909989977239725</c:v>
                </c:pt>
                <c:pt idx="48">
                  <c:v>1.4244550899527084</c:v>
                </c:pt>
                <c:pt idx="49">
                  <c:v>0.75827945886764891</c:v>
                </c:pt>
                <c:pt idx="50">
                  <c:v>0.50846359721075274</c:v>
                </c:pt>
                <c:pt idx="51">
                  <c:v>1.5077270438383406</c:v>
                </c:pt>
                <c:pt idx="52">
                  <c:v>1.5077270438383406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381952"/>
        <c:axId val="246380416"/>
      </c:lineChart>
      <c:catAx>
        <c:axId val="246377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4637888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46378880"/>
        <c:scaling>
          <c:orientation val="minMax"/>
          <c:max val="10"/>
          <c:min val="-4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46377088"/>
        <c:crosses val="autoZero"/>
        <c:crossBetween val="between"/>
      </c:valAx>
      <c:valAx>
        <c:axId val="246380416"/>
        <c:scaling>
          <c:orientation val="minMax"/>
          <c:max val="10"/>
          <c:min val="-4"/>
        </c:scaling>
        <c:delete val="0"/>
        <c:axPos val="r"/>
        <c:numFmt formatCode="General" sourceLinked="1"/>
        <c:majorTickMark val="in"/>
        <c:minorTickMark val="none"/>
        <c:tickLblPos val="nextTo"/>
        <c:crossAx val="246381952"/>
        <c:crosses val="max"/>
        <c:crossBetween val="between"/>
      </c:valAx>
      <c:catAx>
        <c:axId val="24638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380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49105862479906E-2"/>
          <c:y val="2.5262541283254655E-2"/>
          <c:w val="0.92930178827504017"/>
          <c:h val="0.92453255045128468"/>
        </c:manualLayout>
      </c:layout>
      <c:lineChart>
        <c:grouping val="standard"/>
        <c:varyColors val="0"/>
        <c:ser>
          <c:idx val="1"/>
          <c:order val="1"/>
          <c:tx>
            <c:strRef>
              <c:f>Feuil1!$I$1:$I$2</c:f>
              <c:strCache>
                <c:ptCount val="1"/>
                <c:pt idx="0">
                  <c:v>Difficultés de demande seulement (en %) /Difficulties of demand (in %)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Feuil1!$G$6:$G$102</c:f>
              <c:numCache>
                <c:formatCode>0.0</c:formatCode>
                <c:ptCount val="97"/>
                <c:pt idx="0">
                  <c:v>1992</c:v>
                </c:pt>
                <c:pt idx="1">
                  <c:v>1992.2</c:v>
                </c:pt>
                <c:pt idx="2">
                  <c:v>1992.3</c:v>
                </c:pt>
                <c:pt idx="3">
                  <c:v>1992.3999999999999</c:v>
                </c:pt>
                <c:pt idx="4">
                  <c:v>1993</c:v>
                </c:pt>
                <c:pt idx="5">
                  <c:v>1993.2</c:v>
                </c:pt>
                <c:pt idx="6">
                  <c:v>1993.3</c:v>
                </c:pt>
                <c:pt idx="7">
                  <c:v>1993.3999999999999</c:v>
                </c:pt>
                <c:pt idx="8">
                  <c:v>1994</c:v>
                </c:pt>
                <c:pt idx="9">
                  <c:v>1994.2</c:v>
                </c:pt>
                <c:pt idx="10">
                  <c:v>1994.3</c:v>
                </c:pt>
                <c:pt idx="11">
                  <c:v>1994.3999999999999</c:v>
                </c:pt>
                <c:pt idx="12">
                  <c:v>1995</c:v>
                </c:pt>
                <c:pt idx="13">
                  <c:v>1995.2</c:v>
                </c:pt>
                <c:pt idx="14">
                  <c:v>1995.3</c:v>
                </c:pt>
                <c:pt idx="15">
                  <c:v>1995.3999999999999</c:v>
                </c:pt>
                <c:pt idx="16">
                  <c:v>1996</c:v>
                </c:pt>
                <c:pt idx="17">
                  <c:v>1996.2</c:v>
                </c:pt>
                <c:pt idx="18">
                  <c:v>1996.3</c:v>
                </c:pt>
                <c:pt idx="19">
                  <c:v>1996.3999999999999</c:v>
                </c:pt>
                <c:pt idx="20">
                  <c:v>1997</c:v>
                </c:pt>
                <c:pt idx="21">
                  <c:v>1997.2</c:v>
                </c:pt>
                <c:pt idx="22">
                  <c:v>1997.3</c:v>
                </c:pt>
                <c:pt idx="23">
                  <c:v>1997.3999999999999</c:v>
                </c:pt>
                <c:pt idx="24">
                  <c:v>1998</c:v>
                </c:pt>
                <c:pt idx="25">
                  <c:v>1998.2</c:v>
                </c:pt>
                <c:pt idx="26">
                  <c:v>1998.3</c:v>
                </c:pt>
                <c:pt idx="27">
                  <c:v>1998.3999999999999</c:v>
                </c:pt>
                <c:pt idx="28">
                  <c:v>1999</c:v>
                </c:pt>
                <c:pt idx="29">
                  <c:v>1999.2</c:v>
                </c:pt>
                <c:pt idx="30">
                  <c:v>1999.3</c:v>
                </c:pt>
                <c:pt idx="31">
                  <c:v>1999.3999999999999</c:v>
                </c:pt>
                <c:pt idx="32">
                  <c:v>2000</c:v>
                </c:pt>
                <c:pt idx="33">
                  <c:v>2000.2</c:v>
                </c:pt>
                <c:pt idx="34">
                  <c:v>2000.3</c:v>
                </c:pt>
                <c:pt idx="35">
                  <c:v>2000.3999999999999</c:v>
                </c:pt>
                <c:pt idx="36">
                  <c:v>2001</c:v>
                </c:pt>
                <c:pt idx="37">
                  <c:v>2001.2</c:v>
                </c:pt>
                <c:pt idx="38">
                  <c:v>2001.3</c:v>
                </c:pt>
                <c:pt idx="39">
                  <c:v>2001.3999999999999</c:v>
                </c:pt>
                <c:pt idx="40">
                  <c:v>2002</c:v>
                </c:pt>
                <c:pt idx="41">
                  <c:v>2002.2</c:v>
                </c:pt>
                <c:pt idx="42">
                  <c:v>2002.3</c:v>
                </c:pt>
                <c:pt idx="43">
                  <c:v>2002.3999999999999</c:v>
                </c:pt>
                <c:pt idx="44">
                  <c:v>2003</c:v>
                </c:pt>
                <c:pt idx="45">
                  <c:v>2003.2</c:v>
                </c:pt>
                <c:pt idx="46">
                  <c:v>2003.3</c:v>
                </c:pt>
                <c:pt idx="47">
                  <c:v>2003.3999999999999</c:v>
                </c:pt>
                <c:pt idx="48">
                  <c:v>2004</c:v>
                </c:pt>
                <c:pt idx="49">
                  <c:v>2004.2</c:v>
                </c:pt>
                <c:pt idx="50">
                  <c:v>2004.3</c:v>
                </c:pt>
                <c:pt idx="51">
                  <c:v>2004.3999999999999</c:v>
                </c:pt>
                <c:pt idx="52">
                  <c:v>2005</c:v>
                </c:pt>
                <c:pt idx="53">
                  <c:v>2005.2</c:v>
                </c:pt>
                <c:pt idx="54">
                  <c:v>2005.3</c:v>
                </c:pt>
                <c:pt idx="55">
                  <c:v>2005.3999999999999</c:v>
                </c:pt>
                <c:pt idx="56">
                  <c:v>2006</c:v>
                </c:pt>
                <c:pt idx="57">
                  <c:v>2006.2</c:v>
                </c:pt>
                <c:pt idx="58">
                  <c:v>2006.3</c:v>
                </c:pt>
                <c:pt idx="59">
                  <c:v>2006.3999999999999</c:v>
                </c:pt>
                <c:pt idx="60">
                  <c:v>2007</c:v>
                </c:pt>
                <c:pt idx="61">
                  <c:v>2007.2</c:v>
                </c:pt>
                <c:pt idx="62">
                  <c:v>2007.3</c:v>
                </c:pt>
                <c:pt idx="63">
                  <c:v>2007.3999999999999</c:v>
                </c:pt>
                <c:pt idx="64">
                  <c:v>2008</c:v>
                </c:pt>
                <c:pt idx="65">
                  <c:v>2008.2</c:v>
                </c:pt>
                <c:pt idx="66">
                  <c:v>2008.3</c:v>
                </c:pt>
                <c:pt idx="67">
                  <c:v>2008.3999999999999</c:v>
                </c:pt>
                <c:pt idx="68">
                  <c:v>2009</c:v>
                </c:pt>
                <c:pt idx="69">
                  <c:v>2009.2</c:v>
                </c:pt>
                <c:pt idx="70">
                  <c:v>2009.3</c:v>
                </c:pt>
                <c:pt idx="71">
                  <c:v>2009.3999999999999</c:v>
                </c:pt>
                <c:pt idx="72">
                  <c:v>2010</c:v>
                </c:pt>
                <c:pt idx="73">
                  <c:v>2010.2</c:v>
                </c:pt>
                <c:pt idx="74">
                  <c:v>2010.3</c:v>
                </c:pt>
                <c:pt idx="75">
                  <c:v>2010.3999999999999</c:v>
                </c:pt>
                <c:pt idx="76">
                  <c:v>2011</c:v>
                </c:pt>
                <c:pt idx="77">
                  <c:v>2011.2</c:v>
                </c:pt>
                <c:pt idx="78">
                  <c:v>2011.3</c:v>
                </c:pt>
                <c:pt idx="79">
                  <c:v>2011.3999999999999</c:v>
                </c:pt>
                <c:pt idx="80">
                  <c:v>2012</c:v>
                </c:pt>
                <c:pt idx="81">
                  <c:v>2012.2</c:v>
                </c:pt>
                <c:pt idx="82">
                  <c:v>2012.3</c:v>
                </c:pt>
                <c:pt idx="83">
                  <c:v>2012.3999999999999</c:v>
                </c:pt>
                <c:pt idx="84">
                  <c:v>2013</c:v>
                </c:pt>
                <c:pt idx="85">
                  <c:v>2013.2</c:v>
                </c:pt>
                <c:pt idx="86">
                  <c:v>2013.3</c:v>
                </c:pt>
                <c:pt idx="87">
                  <c:v>2013.3999999999999</c:v>
                </c:pt>
                <c:pt idx="88">
                  <c:v>2014</c:v>
                </c:pt>
                <c:pt idx="89">
                  <c:v>2014.2</c:v>
                </c:pt>
                <c:pt idx="90">
                  <c:v>2014.3</c:v>
                </c:pt>
                <c:pt idx="91">
                  <c:v>2014.3999999999999</c:v>
                </c:pt>
                <c:pt idx="92">
                  <c:v>2015</c:v>
                </c:pt>
                <c:pt idx="93">
                  <c:v>2015.2</c:v>
                </c:pt>
                <c:pt idx="94">
                  <c:v>2015.3</c:v>
                </c:pt>
                <c:pt idx="95">
                  <c:v>2015.3999999999999</c:v>
                </c:pt>
                <c:pt idx="96">
                  <c:v>2016</c:v>
                </c:pt>
              </c:numCache>
            </c:numRef>
          </c:cat>
          <c:val>
            <c:numRef>
              <c:f>Feuil1!$I$6:$I$102</c:f>
              <c:numCache>
                <c:formatCode>0.0</c:formatCode>
                <c:ptCount val="97"/>
                <c:pt idx="0">
                  <c:v>71.95762197179296</c:v>
                </c:pt>
                <c:pt idx="1">
                  <c:v>74.321832658192491</c:v>
                </c:pt>
                <c:pt idx="2">
                  <c:v>73.346285000067937</c:v>
                </c:pt>
                <c:pt idx="3">
                  <c:v>76.124873954160194</c:v>
                </c:pt>
                <c:pt idx="4">
                  <c:v>82.27684862665852</c:v>
                </c:pt>
                <c:pt idx="5">
                  <c:v>83.965494001887038</c:v>
                </c:pt>
                <c:pt idx="6">
                  <c:v>86.834202425080093</c:v>
                </c:pt>
                <c:pt idx="7">
                  <c:v>85.674093630411889</c:v>
                </c:pt>
                <c:pt idx="8">
                  <c:v>83.337740289272588</c:v>
                </c:pt>
                <c:pt idx="9">
                  <c:v>78.453671507465742</c:v>
                </c:pt>
                <c:pt idx="10">
                  <c:v>64.933868169991314</c:v>
                </c:pt>
                <c:pt idx="11">
                  <c:v>65.100228149976331</c:v>
                </c:pt>
                <c:pt idx="12">
                  <c:v>63.199878215862377</c:v>
                </c:pt>
                <c:pt idx="13">
                  <c:v>59.696271897863404</c:v>
                </c:pt>
                <c:pt idx="14">
                  <c:v>60.010781954689485</c:v>
                </c:pt>
                <c:pt idx="15">
                  <c:v>62.318363765970275</c:v>
                </c:pt>
                <c:pt idx="16">
                  <c:v>73.441240021219059</c:v>
                </c:pt>
                <c:pt idx="17">
                  <c:v>76.855277039569444</c:v>
                </c:pt>
                <c:pt idx="18">
                  <c:v>70.194643953755374</c:v>
                </c:pt>
                <c:pt idx="19">
                  <c:v>72.0303688757825</c:v>
                </c:pt>
                <c:pt idx="20">
                  <c:v>77.066652802329202</c:v>
                </c:pt>
                <c:pt idx="21">
                  <c:v>76.115057189115788</c:v>
                </c:pt>
                <c:pt idx="22">
                  <c:v>70.371331058020473</c:v>
                </c:pt>
                <c:pt idx="23">
                  <c:v>61.091872352754521</c:v>
                </c:pt>
                <c:pt idx="24">
                  <c:v>65.158918918918914</c:v>
                </c:pt>
                <c:pt idx="25">
                  <c:v>52.952717007762885</c:v>
                </c:pt>
                <c:pt idx="26">
                  <c:v>53.291554410214353</c:v>
                </c:pt>
                <c:pt idx="27">
                  <c:v>58.043565722167934</c:v>
                </c:pt>
                <c:pt idx="28">
                  <c:v>63.728818334201968</c:v>
                </c:pt>
                <c:pt idx="29">
                  <c:v>68.79432624113474</c:v>
                </c:pt>
                <c:pt idx="30">
                  <c:v>63.100901698290635</c:v>
                </c:pt>
                <c:pt idx="31">
                  <c:v>53.002931996595109</c:v>
                </c:pt>
                <c:pt idx="32">
                  <c:v>54.032830649512931</c:v>
                </c:pt>
                <c:pt idx="33">
                  <c:v>48.533386592104392</c:v>
                </c:pt>
                <c:pt idx="34">
                  <c:v>37.234935964728109</c:v>
                </c:pt>
                <c:pt idx="35">
                  <c:v>34.370086085125664</c:v>
                </c:pt>
                <c:pt idx="36">
                  <c:v>35.814734485412437</c:v>
                </c:pt>
                <c:pt idx="37">
                  <c:v>36.677914650838183</c:v>
                </c:pt>
                <c:pt idx="38">
                  <c:v>42.075321094260218</c:v>
                </c:pt>
                <c:pt idx="39">
                  <c:v>51.285119963526533</c:v>
                </c:pt>
                <c:pt idx="40">
                  <c:v>60.230155979202777</c:v>
                </c:pt>
                <c:pt idx="41">
                  <c:v>55.868370861681242</c:v>
                </c:pt>
                <c:pt idx="42">
                  <c:v>60.215221238938049</c:v>
                </c:pt>
                <c:pt idx="43">
                  <c:v>63.762650242830397</c:v>
                </c:pt>
                <c:pt idx="44">
                  <c:v>67.275092130934311</c:v>
                </c:pt>
                <c:pt idx="45">
                  <c:v>71.555091737297104</c:v>
                </c:pt>
                <c:pt idx="46">
                  <c:v>70.50258609449024</c:v>
                </c:pt>
                <c:pt idx="47">
                  <c:v>71.833782015611135</c:v>
                </c:pt>
                <c:pt idx="48">
                  <c:v>64.877786007676249</c:v>
                </c:pt>
                <c:pt idx="49">
                  <c:v>59.445136294451359</c:v>
                </c:pt>
                <c:pt idx="50">
                  <c:v>52.81673881673882</c:v>
                </c:pt>
                <c:pt idx="51">
                  <c:v>53.176991406498651</c:v>
                </c:pt>
                <c:pt idx="52">
                  <c:v>55.643749443636693</c:v>
                </c:pt>
                <c:pt idx="53">
                  <c:v>59.426313179922417</c:v>
                </c:pt>
                <c:pt idx="54">
                  <c:v>59.542794068522788</c:v>
                </c:pt>
                <c:pt idx="55">
                  <c:v>54.058454999586004</c:v>
                </c:pt>
                <c:pt idx="56">
                  <c:v>55.466468995355726</c:v>
                </c:pt>
                <c:pt idx="57">
                  <c:v>52.616033755274259</c:v>
                </c:pt>
                <c:pt idx="58">
                  <c:v>46.427218187559198</c:v>
                </c:pt>
                <c:pt idx="59">
                  <c:v>44.912888779829451</c:v>
                </c:pt>
                <c:pt idx="60">
                  <c:v>50.202198636436627</c:v>
                </c:pt>
                <c:pt idx="61">
                  <c:v>47.628369658212613</c:v>
                </c:pt>
                <c:pt idx="62">
                  <c:v>40.568728571840161</c:v>
                </c:pt>
                <c:pt idx="63">
                  <c:v>37.52324057423268</c:v>
                </c:pt>
                <c:pt idx="64">
                  <c:v>41.132727647497184</c:v>
                </c:pt>
                <c:pt idx="65">
                  <c:v>42.369854721549643</c:v>
                </c:pt>
                <c:pt idx="66">
                  <c:v>43.512733161215415</c:v>
                </c:pt>
                <c:pt idx="67">
                  <c:v>60.110023758343701</c:v>
                </c:pt>
                <c:pt idx="68">
                  <c:v>70.585724954656982</c:v>
                </c:pt>
                <c:pt idx="69">
                  <c:v>75.323842813773751</c:v>
                </c:pt>
                <c:pt idx="70">
                  <c:v>74.986495084210659</c:v>
                </c:pt>
                <c:pt idx="71">
                  <c:v>77.771581665434184</c:v>
                </c:pt>
                <c:pt idx="72">
                  <c:v>78.561569374717536</c:v>
                </c:pt>
                <c:pt idx="73">
                  <c:v>70.708272675485787</c:v>
                </c:pt>
                <c:pt idx="74">
                  <c:v>62.009588493807428</c:v>
                </c:pt>
                <c:pt idx="75">
                  <c:v>58.353805000545918</c:v>
                </c:pt>
                <c:pt idx="76">
                  <c:v>53.860299483347447</c:v>
                </c:pt>
                <c:pt idx="77">
                  <c:v>48.652145135086343</c:v>
                </c:pt>
                <c:pt idx="78">
                  <c:v>48.071860918189792</c:v>
                </c:pt>
                <c:pt idx="79">
                  <c:v>50.592622571692885</c:v>
                </c:pt>
                <c:pt idx="80">
                  <c:v>60.375961436752959</c:v>
                </c:pt>
                <c:pt idx="81">
                  <c:v>61.701199870588404</c:v>
                </c:pt>
                <c:pt idx="82">
                  <c:v>60.501399811482671</c:v>
                </c:pt>
                <c:pt idx="83">
                  <c:v>64.36177746874236</c:v>
                </c:pt>
                <c:pt idx="84">
                  <c:v>64.859216618696024</c:v>
                </c:pt>
                <c:pt idx="85">
                  <c:v>61.866861546638319</c:v>
                </c:pt>
                <c:pt idx="86">
                  <c:v>63.522853106265984</c:v>
                </c:pt>
                <c:pt idx="87">
                  <c:v>62.231689556139322</c:v>
                </c:pt>
                <c:pt idx="88">
                  <c:v>64.146213413833834</c:v>
                </c:pt>
                <c:pt idx="89">
                  <c:v>62.759446514103246</c:v>
                </c:pt>
                <c:pt idx="90">
                  <c:v>59.042172980700499</c:v>
                </c:pt>
                <c:pt idx="91">
                  <c:v>65.4128489524728</c:v>
                </c:pt>
                <c:pt idx="92">
                  <c:v>65.836207418164221</c:v>
                </c:pt>
                <c:pt idx="93">
                  <c:v>60.043290717411281</c:v>
                </c:pt>
                <c:pt idx="94">
                  <c:v>53.722521473285781</c:v>
                </c:pt>
                <c:pt idx="95">
                  <c:v>62.779367525130233</c:v>
                </c:pt>
                <c:pt idx="96">
                  <c:v>63.457057130237459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27584"/>
        <c:axId val="206629120"/>
      </c:lineChart>
      <c:lineChart>
        <c:grouping val="standard"/>
        <c:varyColors val="0"/>
        <c:ser>
          <c:idx val="0"/>
          <c:order val="0"/>
          <c:tx>
            <c:strRef>
              <c:f>Feuil1!$H$1:$H$2</c:f>
              <c:strCache>
                <c:ptCount val="1"/>
                <c:pt idx="0">
                  <c:v>Difficultés d'offre seulement (en %) /Difficulties of supply (in %)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Feuil1!$G$6:$G$102</c:f>
              <c:numCache>
                <c:formatCode>0.0</c:formatCode>
                <c:ptCount val="97"/>
                <c:pt idx="0">
                  <c:v>1992</c:v>
                </c:pt>
                <c:pt idx="1">
                  <c:v>1992.2</c:v>
                </c:pt>
                <c:pt idx="2">
                  <c:v>1992.3</c:v>
                </c:pt>
                <c:pt idx="3">
                  <c:v>1992.3999999999999</c:v>
                </c:pt>
                <c:pt idx="4">
                  <c:v>1993</c:v>
                </c:pt>
                <c:pt idx="5">
                  <c:v>1993.2</c:v>
                </c:pt>
                <c:pt idx="6">
                  <c:v>1993.3</c:v>
                </c:pt>
                <c:pt idx="7">
                  <c:v>1993.3999999999999</c:v>
                </c:pt>
                <c:pt idx="8">
                  <c:v>1994</c:v>
                </c:pt>
                <c:pt idx="9">
                  <c:v>1994.2</c:v>
                </c:pt>
                <c:pt idx="10">
                  <c:v>1994.3</c:v>
                </c:pt>
                <c:pt idx="11">
                  <c:v>1994.3999999999999</c:v>
                </c:pt>
                <c:pt idx="12">
                  <c:v>1995</c:v>
                </c:pt>
                <c:pt idx="13">
                  <c:v>1995.2</c:v>
                </c:pt>
                <c:pt idx="14">
                  <c:v>1995.3</c:v>
                </c:pt>
                <c:pt idx="15">
                  <c:v>1995.3999999999999</c:v>
                </c:pt>
                <c:pt idx="16">
                  <c:v>1996</c:v>
                </c:pt>
                <c:pt idx="17">
                  <c:v>1996.2</c:v>
                </c:pt>
                <c:pt idx="18">
                  <c:v>1996.3</c:v>
                </c:pt>
                <c:pt idx="19">
                  <c:v>1996.3999999999999</c:v>
                </c:pt>
                <c:pt idx="20">
                  <c:v>1997</c:v>
                </c:pt>
                <c:pt idx="21">
                  <c:v>1997.2</c:v>
                </c:pt>
                <c:pt idx="22">
                  <c:v>1997.3</c:v>
                </c:pt>
                <c:pt idx="23">
                  <c:v>1997.3999999999999</c:v>
                </c:pt>
                <c:pt idx="24">
                  <c:v>1998</c:v>
                </c:pt>
                <c:pt idx="25">
                  <c:v>1998.2</c:v>
                </c:pt>
                <c:pt idx="26">
                  <c:v>1998.3</c:v>
                </c:pt>
                <c:pt idx="27">
                  <c:v>1998.3999999999999</c:v>
                </c:pt>
                <c:pt idx="28">
                  <c:v>1999</c:v>
                </c:pt>
                <c:pt idx="29">
                  <c:v>1999.2</c:v>
                </c:pt>
                <c:pt idx="30">
                  <c:v>1999.3</c:v>
                </c:pt>
                <c:pt idx="31">
                  <c:v>1999.3999999999999</c:v>
                </c:pt>
                <c:pt idx="32">
                  <c:v>2000</c:v>
                </c:pt>
                <c:pt idx="33">
                  <c:v>2000.2</c:v>
                </c:pt>
                <c:pt idx="34">
                  <c:v>2000.3</c:v>
                </c:pt>
                <c:pt idx="35">
                  <c:v>2000.3999999999999</c:v>
                </c:pt>
                <c:pt idx="36">
                  <c:v>2001</c:v>
                </c:pt>
                <c:pt idx="37">
                  <c:v>2001.2</c:v>
                </c:pt>
                <c:pt idx="38">
                  <c:v>2001.3</c:v>
                </c:pt>
                <c:pt idx="39">
                  <c:v>2001.3999999999999</c:v>
                </c:pt>
                <c:pt idx="40">
                  <c:v>2002</c:v>
                </c:pt>
                <c:pt idx="41">
                  <c:v>2002.2</c:v>
                </c:pt>
                <c:pt idx="42">
                  <c:v>2002.3</c:v>
                </c:pt>
                <c:pt idx="43">
                  <c:v>2002.3999999999999</c:v>
                </c:pt>
                <c:pt idx="44">
                  <c:v>2003</c:v>
                </c:pt>
                <c:pt idx="45">
                  <c:v>2003.2</c:v>
                </c:pt>
                <c:pt idx="46">
                  <c:v>2003.3</c:v>
                </c:pt>
                <c:pt idx="47">
                  <c:v>2003.3999999999999</c:v>
                </c:pt>
                <c:pt idx="48">
                  <c:v>2004</c:v>
                </c:pt>
                <c:pt idx="49">
                  <c:v>2004.2</c:v>
                </c:pt>
                <c:pt idx="50">
                  <c:v>2004.3</c:v>
                </c:pt>
                <c:pt idx="51">
                  <c:v>2004.3999999999999</c:v>
                </c:pt>
                <c:pt idx="52">
                  <c:v>2005</c:v>
                </c:pt>
                <c:pt idx="53">
                  <c:v>2005.2</c:v>
                </c:pt>
                <c:pt idx="54">
                  <c:v>2005.3</c:v>
                </c:pt>
                <c:pt idx="55">
                  <c:v>2005.3999999999999</c:v>
                </c:pt>
                <c:pt idx="56">
                  <c:v>2006</c:v>
                </c:pt>
                <c:pt idx="57">
                  <c:v>2006.2</c:v>
                </c:pt>
                <c:pt idx="58">
                  <c:v>2006.3</c:v>
                </c:pt>
                <c:pt idx="59">
                  <c:v>2006.3999999999999</c:v>
                </c:pt>
                <c:pt idx="60">
                  <c:v>2007</c:v>
                </c:pt>
                <c:pt idx="61">
                  <c:v>2007.2</c:v>
                </c:pt>
                <c:pt idx="62">
                  <c:v>2007.3</c:v>
                </c:pt>
                <c:pt idx="63">
                  <c:v>2007.3999999999999</c:v>
                </c:pt>
                <c:pt idx="64">
                  <c:v>2008</c:v>
                </c:pt>
                <c:pt idx="65">
                  <c:v>2008.2</c:v>
                </c:pt>
                <c:pt idx="66">
                  <c:v>2008.3</c:v>
                </c:pt>
                <c:pt idx="67">
                  <c:v>2008.3999999999999</c:v>
                </c:pt>
                <c:pt idx="68">
                  <c:v>2009</c:v>
                </c:pt>
                <c:pt idx="69">
                  <c:v>2009.2</c:v>
                </c:pt>
                <c:pt idx="70">
                  <c:v>2009.3</c:v>
                </c:pt>
                <c:pt idx="71">
                  <c:v>2009.3999999999999</c:v>
                </c:pt>
                <c:pt idx="72">
                  <c:v>2010</c:v>
                </c:pt>
                <c:pt idx="73">
                  <c:v>2010.2</c:v>
                </c:pt>
                <c:pt idx="74">
                  <c:v>2010.3</c:v>
                </c:pt>
                <c:pt idx="75">
                  <c:v>2010.3999999999999</c:v>
                </c:pt>
                <c:pt idx="76">
                  <c:v>2011</c:v>
                </c:pt>
                <c:pt idx="77">
                  <c:v>2011.2</c:v>
                </c:pt>
                <c:pt idx="78">
                  <c:v>2011.3</c:v>
                </c:pt>
                <c:pt idx="79">
                  <c:v>2011.3999999999999</c:v>
                </c:pt>
                <c:pt idx="80">
                  <c:v>2012</c:v>
                </c:pt>
                <c:pt idx="81">
                  <c:v>2012.2</c:v>
                </c:pt>
                <c:pt idx="82">
                  <c:v>2012.3</c:v>
                </c:pt>
                <c:pt idx="83">
                  <c:v>2012.3999999999999</c:v>
                </c:pt>
                <c:pt idx="84">
                  <c:v>2013</c:v>
                </c:pt>
                <c:pt idx="85">
                  <c:v>2013.2</c:v>
                </c:pt>
                <c:pt idx="86">
                  <c:v>2013.3</c:v>
                </c:pt>
                <c:pt idx="87">
                  <c:v>2013.3999999999999</c:v>
                </c:pt>
                <c:pt idx="88">
                  <c:v>2014</c:v>
                </c:pt>
                <c:pt idx="89">
                  <c:v>2014.2</c:v>
                </c:pt>
                <c:pt idx="90">
                  <c:v>2014.3</c:v>
                </c:pt>
                <c:pt idx="91">
                  <c:v>2014.3999999999999</c:v>
                </c:pt>
                <c:pt idx="92">
                  <c:v>2015</c:v>
                </c:pt>
                <c:pt idx="93">
                  <c:v>2015.2</c:v>
                </c:pt>
                <c:pt idx="94">
                  <c:v>2015.3</c:v>
                </c:pt>
                <c:pt idx="95">
                  <c:v>2015.3999999999999</c:v>
                </c:pt>
                <c:pt idx="96">
                  <c:v>2016</c:v>
                </c:pt>
              </c:numCache>
            </c:numRef>
          </c:cat>
          <c:val>
            <c:numRef>
              <c:f>Feuil1!$H$6:$H$102</c:f>
              <c:numCache>
                <c:formatCode>0.0</c:formatCode>
                <c:ptCount val="97"/>
                <c:pt idx="0">
                  <c:v>21.692421890815844</c:v>
                </c:pt>
                <c:pt idx="1">
                  <c:v>20.611817292918008</c:v>
                </c:pt>
                <c:pt idx="2">
                  <c:v>20.421970736478869</c:v>
                </c:pt>
                <c:pt idx="3">
                  <c:v>17.856266862889377</c:v>
                </c:pt>
                <c:pt idx="4">
                  <c:v>11.101066234146083</c:v>
                </c:pt>
                <c:pt idx="5">
                  <c:v>9.8813856314867241</c:v>
                </c:pt>
                <c:pt idx="6">
                  <c:v>9.2643086008669968</c:v>
                </c:pt>
                <c:pt idx="7">
                  <c:v>9.9350640692294352</c:v>
                </c:pt>
                <c:pt idx="8">
                  <c:v>12.407784446971098</c:v>
                </c:pt>
                <c:pt idx="9">
                  <c:v>16.134178768664352</c:v>
                </c:pt>
                <c:pt idx="10">
                  <c:v>27.196715091066778</c:v>
                </c:pt>
                <c:pt idx="11">
                  <c:v>28.504397985392664</c:v>
                </c:pt>
                <c:pt idx="12">
                  <c:v>29.852336733140511</c:v>
                </c:pt>
                <c:pt idx="13">
                  <c:v>31.334713032325762</c:v>
                </c:pt>
                <c:pt idx="14">
                  <c:v>32.8849618029532</c:v>
                </c:pt>
                <c:pt idx="15">
                  <c:v>29.86510939299227</c:v>
                </c:pt>
                <c:pt idx="16">
                  <c:v>19.619868286560827</c:v>
                </c:pt>
                <c:pt idx="17">
                  <c:v>16.402024545612374</c:v>
                </c:pt>
                <c:pt idx="18">
                  <c:v>19.772781886631247</c:v>
                </c:pt>
                <c:pt idx="19">
                  <c:v>20.11097314915412</c:v>
                </c:pt>
                <c:pt idx="20">
                  <c:v>13.973952376000829</c:v>
                </c:pt>
                <c:pt idx="21">
                  <c:v>16.758500026113754</c:v>
                </c:pt>
                <c:pt idx="22">
                  <c:v>21.381569965870309</c:v>
                </c:pt>
                <c:pt idx="23">
                  <c:v>28.149446061726522</c:v>
                </c:pt>
                <c:pt idx="24">
                  <c:v>27.622342342342343</c:v>
                </c:pt>
                <c:pt idx="25">
                  <c:v>39.117854622441783</c:v>
                </c:pt>
                <c:pt idx="26">
                  <c:v>39.135527702940145</c:v>
                </c:pt>
                <c:pt idx="27">
                  <c:v>33.730386803839302</c:v>
                </c:pt>
                <c:pt idx="28">
                  <c:v>29.202879157099996</c:v>
                </c:pt>
                <c:pt idx="29">
                  <c:v>22.775533996752301</c:v>
                </c:pt>
                <c:pt idx="30">
                  <c:v>25.652763179731146</c:v>
                </c:pt>
                <c:pt idx="31">
                  <c:v>35.8176487278918</c:v>
                </c:pt>
                <c:pt idx="32">
                  <c:v>37.792167220470873</c:v>
                </c:pt>
                <c:pt idx="33">
                  <c:v>43.843951800812206</c:v>
                </c:pt>
                <c:pt idx="34">
                  <c:v>54.325005248792777</c:v>
                </c:pt>
                <c:pt idx="35">
                  <c:v>55.099810772633994</c:v>
                </c:pt>
                <c:pt idx="36">
                  <c:v>51.798782620863356</c:v>
                </c:pt>
                <c:pt idx="37">
                  <c:v>50.492607499559568</c:v>
                </c:pt>
                <c:pt idx="38">
                  <c:v>44.501850373702922</c:v>
                </c:pt>
                <c:pt idx="39">
                  <c:v>37.485040177808173</c:v>
                </c:pt>
                <c:pt idx="40">
                  <c:v>26.745233968804161</c:v>
                </c:pt>
                <c:pt idx="41">
                  <c:v>33.488001366392439</c:v>
                </c:pt>
                <c:pt idx="42">
                  <c:v>28.525309734513275</c:v>
                </c:pt>
                <c:pt idx="43">
                  <c:v>25.453780828607865</c:v>
                </c:pt>
                <c:pt idx="44">
                  <c:v>19.465279283185197</c:v>
                </c:pt>
                <c:pt idx="45">
                  <c:v>19.950923014003866</c:v>
                </c:pt>
                <c:pt idx="46">
                  <c:v>20.585891659301971</c:v>
                </c:pt>
                <c:pt idx="47">
                  <c:v>19.164999774405558</c:v>
                </c:pt>
                <c:pt idx="48">
                  <c:v>19.571746010369672</c:v>
                </c:pt>
                <c:pt idx="49">
                  <c:v>28.638439186384392</c:v>
                </c:pt>
                <c:pt idx="50">
                  <c:v>33.513708513708515</c:v>
                </c:pt>
                <c:pt idx="51">
                  <c:v>32.619137177743703</c:v>
                </c:pt>
                <c:pt idx="52">
                  <c:v>29.419008338031514</c:v>
                </c:pt>
                <c:pt idx="53">
                  <c:v>26.09881296118062</c:v>
                </c:pt>
                <c:pt idx="54">
                  <c:v>24.501474155084015</c:v>
                </c:pt>
                <c:pt idx="55">
                  <c:v>32.801589711036897</c:v>
                </c:pt>
                <c:pt idx="56">
                  <c:v>29.000196662783836</c:v>
                </c:pt>
                <c:pt idx="57">
                  <c:v>32.387873105172687</c:v>
                </c:pt>
                <c:pt idx="58">
                  <c:v>40.069466371960843</c:v>
                </c:pt>
                <c:pt idx="59">
                  <c:v>41.173854364762896</c:v>
                </c:pt>
                <c:pt idx="60">
                  <c:v>37.770997269953426</c:v>
                </c:pt>
                <c:pt idx="61">
                  <c:v>41.030437493655832</c:v>
                </c:pt>
                <c:pt idx="62">
                  <c:v>49.014664784349883</c:v>
                </c:pt>
                <c:pt idx="63">
                  <c:v>49.833887043189378</c:v>
                </c:pt>
                <c:pt idx="64">
                  <c:v>45.210800868889628</c:v>
                </c:pt>
                <c:pt idx="65">
                  <c:v>42.937348668280876</c:v>
                </c:pt>
                <c:pt idx="66">
                  <c:v>39.71188071922883</c:v>
                </c:pt>
                <c:pt idx="67">
                  <c:v>25.142832899649282</c:v>
                </c:pt>
                <c:pt idx="68">
                  <c:v>13.66024751947082</c:v>
                </c:pt>
                <c:pt idx="69">
                  <c:v>8.7156351673339056</c:v>
                </c:pt>
                <c:pt idx="70">
                  <c:v>8.351439924132384</c:v>
                </c:pt>
                <c:pt idx="71">
                  <c:v>9.2957848925311257</c:v>
                </c:pt>
                <c:pt idx="72">
                  <c:v>8.7837590237824763</c:v>
                </c:pt>
                <c:pt idx="73">
                  <c:v>17.106145958604973</c:v>
                </c:pt>
                <c:pt idx="74">
                  <c:v>24.446664003196162</c:v>
                </c:pt>
                <c:pt idx="75">
                  <c:v>25.615514794191508</c:v>
                </c:pt>
                <c:pt idx="76">
                  <c:v>31.118830088443911</c:v>
                </c:pt>
                <c:pt idx="77">
                  <c:v>35.03068776701366</c:v>
                </c:pt>
                <c:pt idx="78">
                  <c:v>37.832572388869885</c:v>
                </c:pt>
                <c:pt idx="79">
                  <c:v>31.435013876040706</c:v>
                </c:pt>
                <c:pt idx="80">
                  <c:v>23.308702419269537</c:v>
                </c:pt>
                <c:pt idx="81">
                  <c:v>22.766594927627967</c:v>
                </c:pt>
                <c:pt idx="82">
                  <c:v>23.221395309576398</c:v>
                </c:pt>
                <c:pt idx="83">
                  <c:v>20.875342836172596</c:v>
                </c:pt>
                <c:pt idx="84">
                  <c:v>21.685646352146165</c:v>
                </c:pt>
                <c:pt idx="85">
                  <c:v>22.141908052086102</c:v>
                </c:pt>
                <c:pt idx="86">
                  <c:v>21.460664146524621</c:v>
                </c:pt>
                <c:pt idx="87">
                  <c:v>22.80281479263363</c:v>
                </c:pt>
                <c:pt idx="88">
                  <c:v>20.956818480115501</c:v>
                </c:pt>
                <c:pt idx="89">
                  <c:v>21.100319318786593</c:v>
                </c:pt>
                <c:pt idx="90">
                  <c:v>24.036514176792945</c:v>
                </c:pt>
                <c:pt idx="91">
                  <c:v>19.265391416171035</c:v>
                </c:pt>
                <c:pt idx="92">
                  <c:v>19.810007865916376</c:v>
                </c:pt>
                <c:pt idx="93">
                  <c:v>21.938116075182585</c:v>
                </c:pt>
                <c:pt idx="94">
                  <c:v>30.620177609550158</c:v>
                </c:pt>
                <c:pt idx="95">
                  <c:v>22.073519700638347</c:v>
                </c:pt>
                <c:pt idx="96">
                  <c:v>21.147783176203603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36544"/>
        <c:axId val="206635008"/>
      </c:lineChart>
      <c:catAx>
        <c:axId val="206627584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crossAx val="20662912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06629120"/>
        <c:scaling>
          <c:orientation val="minMax"/>
          <c:max val="9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in"/>
        <c:minorTickMark val="none"/>
        <c:tickLblPos val="nextTo"/>
        <c:crossAx val="206627584"/>
        <c:crosses val="autoZero"/>
        <c:crossBetween val="between"/>
      </c:valAx>
      <c:valAx>
        <c:axId val="206635008"/>
        <c:scaling>
          <c:orientation val="minMax"/>
          <c:max val="90"/>
        </c:scaling>
        <c:delete val="0"/>
        <c:axPos val="r"/>
        <c:numFmt formatCode="0" sourceLinked="0"/>
        <c:majorTickMark val="in"/>
        <c:minorTickMark val="none"/>
        <c:tickLblPos val="nextTo"/>
        <c:crossAx val="206636544"/>
        <c:crosses val="max"/>
        <c:crossBetween val="between"/>
      </c:valAx>
      <c:catAx>
        <c:axId val="2066365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066350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13102704021706E-2"/>
          <c:y val="2.3175162626520623E-2"/>
          <c:w val="0.9401665064238881"/>
          <c:h val="0.92453255045128468"/>
        </c:manualLayout>
      </c:layout>
      <c:lineChart>
        <c:grouping val="standard"/>
        <c:varyColors val="0"/>
        <c:ser>
          <c:idx val="1"/>
          <c:order val="0"/>
          <c:tx>
            <c:strRef>
              <c:f>'Feuil G1'!$C$1</c:f>
              <c:strCache>
                <c:ptCount val="1"/>
                <c:pt idx="0">
                  <c:v>France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G1'!$C$14:$C$30</c:f>
              <c:numCache>
                <c:formatCode>General</c:formatCode>
                <c:ptCount val="17"/>
                <c:pt idx="0">
                  <c:v>8.66</c:v>
                </c:pt>
                <c:pt idx="1">
                  <c:v>9.66</c:v>
                </c:pt>
                <c:pt idx="2">
                  <c:v>10.26</c:v>
                </c:pt>
                <c:pt idx="3">
                  <c:v>9.65</c:v>
                </c:pt>
                <c:pt idx="4">
                  <c:v>10.15</c:v>
                </c:pt>
                <c:pt idx="5">
                  <c:v>10.29</c:v>
                </c:pt>
                <c:pt idx="6">
                  <c:v>9.8699999999999992</c:v>
                </c:pt>
                <c:pt idx="7">
                  <c:v>9.57</c:v>
                </c:pt>
                <c:pt idx="8">
                  <c:v>8.16</c:v>
                </c:pt>
                <c:pt idx="9">
                  <c:v>7.41</c:v>
                </c:pt>
                <c:pt idx="10">
                  <c:v>7.54</c:v>
                </c:pt>
                <c:pt idx="11">
                  <c:v>8.14</c:v>
                </c:pt>
                <c:pt idx="12">
                  <c:v>8.49</c:v>
                </c:pt>
                <c:pt idx="13">
                  <c:v>8.51</c:v>
                </c:pt>
                <c:pt idx="14">
                  <c:v>8.4700000000000006</c:v>
                </c:pt>
                <c:pt idx="15">
                  <c:v>7.67</c:v>
                </c:pt>
                <c:pt idx="16">
                  <c:v>7.07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'Feuil G1'!$D$1</c:f>
              <c:strCache>
                <c:ptCount val="1"/>
                <c:pt idx="0">
                  <c:v>Germany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G1'!$D$14:$D$30</c:f>
              <c:numCache>
                <c:formatCode>General</c:formatCode>
                <c:ptCount val="17"/>
                <c:pt idx="0">
                  <c:v>6.58</c:v>
                </c:pt>
                <c:pt idx="1">
                  <c:v>7.78</c:v>
                </c:pt>
                <c:pt idx="2">
                  <c:v>8.43</c:v>
                </c:pt>
                <c:pt idx="3">
                  <c:v>8.23</c:v>
                </c:pt>
                <c:pt idx="4">
                  <c:v>8.9</c:v>
                </c:pt>
                <c:pt idx="5">
                  <c:v>9.64</c:v>
                </c:pt>
                <c:pt idx="6">
                  <c:v>9.3800000000000008</c:v>
                </c:pt>
                <c:pt idx="7">
                  <c:v>8.56</c:v>
                </c:pt>
                <c:pt idx="8">
                  <c:v>7.95</c:v>
                </c:pt>
                <c:pt idx="9">
                  <c:v>7.8</c:v>
                </c:pt>
                <c:pt idx="10">
                  <c:v>8.61</c:v>
                </c:pt>
                <c:pt idx="11">
                  <c:v>9.69</c:v>
                </c:pt>
                <c:pt idx="12">
                  <c:v>10.33</c:v>
                </c:pt>
                <c:pt idx="13">
                  <c:v>11.01</c:v>
                </c:pt>
                <c:pt idx="14">
                  <c:v>10.039999999999999</c:v>
                </c:pt>
                <c:pt idx="15">
                  <c:v>8.58</c:v>
                </c:pt>
                <c:pt idx="16">
                  <c:v>7.42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'Feuil G1'!$I$1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'Feuil G1'!$A$14:$A$30</c:f>
              <c:strCach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strCache>
            </c:strRef>
          </c:cat>
          <c:val>
            <c:numRef>
              <c:f>'Feuil G1'!$I$14:$I$30</c:f>
              <c:numCache>
                <c:formatCode>General</c:formatCode>
                <c:ptCount val="17"/>
                <c:pt idx="0">
                  <c:v>9.9499999999999993</c:v>
                </c:pt>
                <c:pt idx="1">
                  <c:v>10.38</c:v>
                </c:pt>
                <c:pt idx="2">
                  <c:v>9.49</c:v>
                </c:pt>
                <c:pt idx="3">
                  <c:v>8.6199999999999992</c:v>
                </c:pt>
                <c:pt idx="4">
                  <c:v>8.1</c:v>
                </c:pt>
                <c:pt idx="5">
                  <c:v>6.97</c:v>
                </c:pt>
                <c:pt idx="6">
                  <c:v>6.26</c:v>
                </c:pt>
                <c:pt idx="7">
                  <c:v>5.98</c:v>
                </c:pt>
                <c:pt idx="8">
                  <c:v>5.46</c:v>
                </c:pt>
                <c:pt idx="9">
                  <c:v>5.0999999999999996</c:v>
                </c:pt>
                <c:pt idx="10">
                  <c:v>5.19</c:v>
                </c:pt>
                <c:pt idx="11">
                  <c:v>5.01</c:v>
                </c:pt>
                <c:pt idx="12">
                  <c:v>4.75</c:v>
                </c:pt>
                <c:pt idx="13">
                  <c:v>4.83</c:v>
                </c:pt>
                <c:pt idx="14">
                  <c:v>5.42</c:v>
                </c:pt>
                <c:pt idx="15">
                  <c:v>5.33</c:v>
                </c:pt>
                <c:pt idx="16">
                  <c:v>5.69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90880"/>
        <c:axId val="205296768"/>
      </c:lineChart>
      <c:lineChart>
        <c:grouping val="standard"/>
        <c:varyColors val="0"/>
        <c:ser>
          <c:idx val="8"/>
          <c:order val="3"/>
          <c:tx>
            <c:strRef>
              <c:f>'Feuil G1'!$J$1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'Feuil G1'!$A$16:$A$30</c:f>
              <c:strCache>
                <c:ptCount val="1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</c:strCache>
            </c:strRef>
          </c:cat>
          <c:val>
            <c:numRef>
              <c:f>'Feuil G1'!$J$14:$J$30</c:f>
              <c:numCache>
                <c:formatCode>General</c:formatCode>
                <c:ptCount val="17"/>
                <c:pt idx="0">
                  <c:v>7.5</c:v>
                </c:pt>
                <c:pt idx="1">
                  <c:v>6.91</c:v>
                </c:pt>
                <c:pt idx="2">
                  <c:v>6.09</c:v>
                </c:pt>
                <c:pt idx="3">
                  <c:v>5.6</c:v>
                </c:pt>
                <c:pt idx="4">
                  <c:v>5.4</c:v>
                </c:pt>
                <c:pt idx="5">
                  <c:v>4.9400000000000004</c:v>
                </c:pt>
                <c:pt idx="6">
                  <c:v>4.51</c:v>
                </c:pt>
                <c:pt idx="7">
                  <c:v>4.22</c:v>
                </c:pt>
                <c:pt idx="8">
                  <c:v>3.99</c:v>
                </c:pt>
                <c:pt idx="9">
                  <c:v>4.75</c:v>
                </c:pt>
                <c:pt idx="10">
                  <c:v>5.78</c:v>
                </c:pt>
                <c:pt idx="11">
                  <c:v>5.99</c:v>
                </c:pt>
                <c:pt idx="12">
                  <c:v>5.52</c:v>
                </c:pt>
                <c:pt idx="13">
                  <c:v>5.08</c:v>
                </c:pt>
                <c:pt idx="14">
                  <c:v>4.62</c:v>
                </c:pt>
                <c:pt idx="15">
                  <c:v>4.62</c:v>
                </c:pt>
                <c:pt idx="16">
                  <c:v>5.8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'Feuil G1'!$K$1</c:f>
              <c:strCache>
                <c:ptCount val="1"/>
                <c:pt idx="0">
                  <c:v>Euro area</c:v>
                </c:pt>
              </c:strCache>
            </c:strRef>
          </c:tx>
          <c:spPr>
            <a:ln w="34925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val>
            <c:numRef>
              <c:f>'Feuil G1'!$K$14:$K$30</c:f>
              <c:numCache>
                <c:formatCode>General</c:formatCode>
                <c:ptCount val="17"/>
                <c:pt idx="0">
                  <c:v>8.2899999999999991</c:v>
                </c:pt>
                <c:pt idx="1">
                  <c:v>9.8000000000000007</c:v>
                </c:pt>
                <c:pt idx="2">
                  <c:v>10.69</c:v>
                </c:pt>
                <c:pt idx="3">
                  <c:v>10.52</c:v>
                </c:pt>
                <c:pt idx="4">
                  <c:v>10.61</c:v>
                </c:pt>
                <c:pt idx="5">
                  <c:v>10.57</c:v>
                </c:pt>
                <c:pt idx="6">
                  <c:v>10.08</c:v>
                </c:pt>
                <c:pt idx="7">
                  <c:v>9.35</c:v>
                </c:pt>
                <c:pt idx="8">
                  <c:v>8.5</c:v>
                </c:pt>
                <c:pt idx="9">
                  <c:v>8.01</c:v>
                </c:pt>
                <c:pt idx="10">
                  <c:v>8.3800000000000008</c:v>
                </c:pt>
                <c:pt idx="11">
                  <c:v>8.89</c:v>
                </c:pt>
                <c:pt idx="12">
                  <c:v>9.11</c:v>
                </c:pt>
                <c:pt idx="13">
                  <c:v>8.98</c:v>
                </c:pt>
                <c:pt idx="14">
                  <c:v>8.3000000000000007</c:v>
                </c:pt>
                <c:pt idx="15">
                  <c:v>7.46</c:v>
                </c:pt>
                <c:pt idx="1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08288"/>
        <c:axId val="205298304"/>
      </c:lineChart>
      <c:catAx>
        <c:axId val="205290880"/>
        <c:scaling>
          <c:orientation val="minMax"/>
        </c:scaling>
        <c:delete val="0"/>
        <c:axPos val="b"/>
        <c:majorTickMark val="in"/>
        <c:minorTickMark val="none"/>
        <c:tickLblPos val="nextTo"/>
        <c:crossAx val="205296768"/>
        <c:crosses val="autoZero"/>
        <c:auto val="1"/>
        <c:lblAlgn val="ctr"/>
        <c:lblOffset val="100"/>
        <c:noMultiLvlLbl val="0"/>
      </c:catAx>
      <c:valAx>
        <c:axId val="205296768"/>
        <c:scaling>
          <c:orientation val="minMax"/>
          <c:max val="11"/>
          <c:min val="3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290880"/>
        <c:crosses val="autoZero"/>
        <c:crossBetween val="between"/>
      </c:valAx>
      <c:valAx>
        <c:axId val="205298304"/>
        <c:scaling>
          <c:orientation val="minMax"/>
          <c:max val="11"/>
          <c:min val="3"/>
        </c:scaling>
        <c:delete val="0"/>
        <c:axPos val="r"/>
        <c:numFmt formatCode="General" sourceLinked="1"/>
        <c:majorTickMark val="in"/>
        <c:minorTickMark val="none"/>
        <c:tickLblPos val="nextTo"/>
        <c:crossAx val="205308288"/>
        <c:crosses val="max"/>
        <c:crossBetween val="between"/>
        <c:majorUnit val="1"/>
      </c:valAx>
      <c:catAx>
        <c:axId val="205308288"/>
        <c:scaling>
          <c:orientation val="minMax"/>
        </c:scaling>
        <c:delete val="1"/>
        <c:axPos val="b"/>
        <c:majorTickMark val="out"/>
        <c:minorTickMark val="none"/>
        <c:tickLblPos val="nextTo"/>
        <c:crossAx val="20529830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6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4.7997760037942747E-2"/>
          <c:y val="0.83563520247408607"/>
          <c:w val="0.92187799381196522"/>
          <c:h val="0.1142677097642971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Feuil6!$A$1:$A$24</c:f>
              <c:strCache>
                <c:ptCount val="24"/>
                <c:pt idx="0">
                  <c:v>Germany</c:v>
                </c:pt>
                <c:pt idx="1">
                  <c:v>Japan</c:v>
                </c:pt>
                <c:pt idx="2">
                  <c:v>United Kingdom</c:v>
                </c:pt>
                <c:pt idx="3">
                  <c:v>United States</c:v>
                </c:pt>
                <c:pt idx="4">
                  <c:v>Canada</c:v>
                </c:pt>
                <c:pt idx="5">
                  <c:v>Switzerland</c:v>
                </c:pt>
                <c:pt idx="6">
                  <c:v>Austria</c:v>
                </c:pt>
                <c:pt idx="7">
                  <c:v>Belgium</c:v>
                </c:pt>
                <c:pt idx="8">
                  <c:v>OECD - Total</c:v>
                </c:pt>
                <c:pt idx="9">
                  <c:v>Sweden</c:v>
                </c:pt>
                <c:pt idx="10">
                  <c:v>Norway</c:v>
                </c:pt>
                <c:pt idx="11">
                  <c:v>New Zealand</c:v>
                </c:pt>
                <c:pt idx="12">
                  <c:v>France</c:v>
                </c:pt>
                <c:pt idx="13">
                  <c:v>Denmark</c:v>
                </c:pt>
                <c:pt idx="14">
                  <c:v>Finland</c:v>
                </c:pt>
                <c:pt idx="15">
                  <c:v>Luxembourg</c:v>
                </c:pt>
                <c:pt idx="16">
                  <c:v>Netherlands</c:v>
                </c:pt>
                <c:pt idx="17">
                  <c:v>Euro area (15 countries)</c:v>
                </c:pt>
                <c:pt idx="18">
                  <c:v>Slovenia</c:v>
                </c:pt>
                <c:pt idx="19">
                  <c:v>Portugal</c:v>
                </c:pt>
                <c:pt idx="20">
                  <c:v>Ireland</c:v>
                </c:pt>
                <c:pt idx="21">
                  <c:v>Italy</c:v>
                </c:pt>
                <c:pt idx="22">
                  <c:v>Spain</c:v>
                </c:pt>
                <c:pt idx="23">
                  <c:v>Greece</c:v>
                </c:pt>
              </c:strCache>
            </c:strRef>
          </c:cat>
          <c:val>
            <c:numRef>
              <c:f>Feuil6!$B$1:$B$24</c:f>
              <c:numCache>
                <c:formatCode>General</c:formatCode>
                <c:ptCount val="24"/>
                <c:pt idx="0">
                  <c:v>-3.9552908251968306</c:v>
                </c:pt>
                <c:pt idx="1">
                  <c:v>-0.48458198362359006</c:v>
                </c:pt>
                <c:pt idx="2">
                  <c:v>9.7371368004999681E-2</c:v>
                </c:pt>
                <c:pt idx="3">
                  <c:v>0.65515650262405956</c:v>
                </c:pt>
                <c:pt idx="4">
                  <c:v>0.87111280813306013</c:v>
                </c:pt>
                <c:pt idx="5">
                  <c:v>0.88939952027507996</c:v>
                </c:pt>
                <c:pt idx="6">
                  <c:v>0.89273621282405013</c:v>
                </c:pt>
                <c:pt idx="7">
                  <c:v>1.0251334018041103</c:v>
                </c:pt>
                <c:pt idx="8">
                  <c:v>1.14532321910053</c:v>
                </c:pt>
                <c:pt idx="9">
                  <c:v>1.2726363406535199</c:v>
                </c:pt>
                <c:pt idx="10">
                  <c:v>1.8107850922568605</c:v>
                </c:pt>
                <c:pt idx="11">
                  <c:v>2.1245953339704302</c:v>
                </c:pt>
                <c:pt idx="12">
                  <c:v>2.3509598230355202</c:v>
                </c:pt>
                <c:pt idx="13">
                  <c:v>2.4202957412655706</c:v>
                </c:pt>
                <c:pt idx="14">
                  <c:v>2.5344553066038298</c:v>
                </c:pt>
                <c:pt idx="15">
                  <c:v>2.6477908636277494</c:v>
                </c:pt>
                <c:pt idx="16">
                  <c:v>2.7303143227230002</c:v>
                </c:pt>
                <c:pt idx="17">
                  <c:v>3.3383162071925998</c:v>
                </c:pt>
                <c:pt idx="18">
                  <c:v>4.1399846119493606</c:v>
                </c:pt>
                <c:pt idx="19">
                  <c:v>4.4756066093528402</c:v>
                </c:pt>
                <c:pt idx="20">
                  <c:v>4.7231233888457789</c:v>
                </c:pt>
                <c:pt idx="21">
                  <c:v>5.7661740128410592</c:v>
                </c:pt>
                <c:pt idx="22">
                  <c:v>13.82512064495938</c:v>
                </c:pt>
                <c:pt idx="23">
                  <c:v>16.500352681163747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66400"/>
        <c:axId val="205367936"/>
      </c:barChart>
      <c:catAx>
        <c:axId val="205366400"/>
        <c:scaling>
          <c:orientation val="minMax"/>
        </c:scaling>
        <c:delete val="0"/>
        <c:axPos val="l"/>
        <c:majorTickMark val="out"/>
        <c:minorTickMark val="none"/>
        <c:tickLblPos val="nextTo"/>
        <c:crossAx val="205367936"/>
        <c:crosses val="autoZero"/>
        <c:auto val="1"/>
        <c:lblAlgn val="ctr"/>
        <c:lblOffset val="100"/>
        <c:noMultiLvlLbl val="0"/>
      </c:catAx>
      <c:valAx>
        <c:axId val="205367936"/>
        <c:scaling>
          <c:orientation val="minMax"/>
          <c:max val="20"/>
          <c:min val="-5"/>
        </c:scaling>
        <c:delete val="0"/>
        <c:axPos val="b"/>
        <c:majorGridlines/>
        <c:numFmt formatCode="General" sourceLinked="1"/>
        <c:majorTickMark val="in"/>
        <c:minorTickMark val="none"/>
        <c:tickLblPos val="nextTo"/>
        <c:crossAx val="20536640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07472210980884E-2"/>
          <c:y val="2.3175162626520623E-2"/>
          <c:w val="0.93155388668214967"/>
          <c:h val="0.9536496747469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Feuil4!$B$17</c:f>
              <c:strCache>
                <c:ptCount val="1"/>
                <c:pt idx="0">
                  <c:v>Level 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Feuil4!$B$18:$B$21</c:f>
              <c:numCache>
                <c:formatCode>General</c:formatCode>
                <c:ptCount val="4"/>
                <c:pt idx="0">
                  <c:v>2.5929722281867962</c:v>
                </c:pt>
                <c:pt idx="1">
                  <c:v>0.4859404817337154</c:v>
                </c:pt>
                <c:pt idx="2">
                  <c:v>-1.4623983013191122</c:v>
                </c:pt>
                <c:pt idx="3">
                  <c:v>0.70879013339546493</c:v>
                </c:pt>
              </c:numCache>
            </c:numRef>
          </c:val>
        </c:ser>
        <c:ser>
          <c:idx val="1"/>
          <c:order val="1"/>
          <c:tx>
            <c:strRef>
              <c:f>Feuil4!$C$17</c:f>
              <c:strCache>
                <c:ptCount val="1"/>
                <c:pt idx="0">
                  <c:v>Growth since 2008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Feuil4!$C$18:$C$21</c:f>
              <c:numCache>
                <c:formatCode>General</c:formatCode>
                <c:ptCount val="4"/>
                <c:pt idx="0">
                  <c:v>0.32294505059022871</c:v>
                </c:pt>
                <c:pt idx="1">
                  <c:v>-1.0670769654273382</c:v>
                </c:pt>
                <c:pt idx="2">
                  <c:v>-6.0866329732382596</c:v>
                </c:pt>
                <c:pt idx="3">
                  <c:v>6.8449528136177662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33472"/>
        <c:axId val="205443456"/>
      </c:barChart>
      <c:catAx>
        <c:axId val="20543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5443456"/>
        <c:crosses val="autoZero"/>
        <c:auto val="1"/>
        <c:lblAlgn val="ctr"/>
        <c:lblOffset val="100"/>
        <c:noMultiLvlLbl val="0"/>
      </c:catAx>
      <c:valAx>
        <c:axId val="205443456"/>
        <c:scaling>
          <c:orientation val="minMax"/>
          <c:max val="7"/>
          <c:min val="-7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433472"/>
        <c:crosses val="autoZero"/>
        <c:crossBetween val="between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21396309604513949"/>
          <c:y val="0.90477838777446973"/>
          <c:w val="0.75143644433772583"/>
          <c:h val="7.5491774906289846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Feuil4!$B$8</c:f>
              <c:strCache>
                <c:ptCount val="1"/>
                <c:pt idx="0">
                  <c:v>Unemployement rate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Feuil4!$A$9:$A$12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Feuil4!$H$9:$H$12</c:f>
              <c:numCache>
                <c:formatCode>General</c:formatCode>
                <c:ptCount val="4"/>
                <c:pt idx="0">
                  <c:v>2.6458432031039485</c:v>
                </c:pt>
                <c:pt idx="1">
                  <c:v>0.82926626336028431</c:v>
                </c:pt>
                <c:pt idx="2">
                  <c:v>0.10853133413443181</c:v>
                </c:pt>
                <c:pt idx="3">
                  <c:v>-3.1820859269074298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53568"/>
        <c:axId val="205000704"/>
      </c:barChart>
      <c:catAx>
        <c:axId val="205453568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000" b="1"/>
            </a:pPr>
            <a:endParaRPr lang="fr-FR"/>
          </a:p>
        </c:txPr>
        <c:crossAx val="205000704"/>
        <c:crosses val="autoZero"/>
        <c:auto val="1"/>
        <c:lblAlgn val="ctr"/>
        <c:lblOffset val="100"/>
        <c:noMultiLvlLbl val="0"/>
      </c:catAx>
      <c:valAx>
        <c:axId val="205000704"/>
        <c:scaling>
          <c:orientation val="minMax"/>
          <c:max val="3"/>
          <c:min val="-4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crossAx val="20545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07472210980884E-2"/>
          <c:y val="2.3175162626520623E-2"/>
          <c:w val="0.93155388668214967"/>
          <c:h val="0.9536496747469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Feuil4!$B$17</c:f>
              <c:strCache>
                <c:ptCount val="1"/>
                <c:pt idx="0">
                  <c:v>Level 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Feuil4!$F$18:$F$21</c:f>
              <c:numCache>
                <c:formatCode>General</c:formatCode>
                <c:ptCount val="4"/>
                <c:pt idx="0">
                  <c:v>-0.39999999999999147</c:v>
                </c:pt>
                <c:pt idx="1">
                  <c:v>9.6000000000000085</c:v>
                </c:pt>
                <c:pt idx="2">
                  <c:v>-8.1999999999999957</c:v>
                </c:pt>
                <c:pt idx="3">
                  <c:v>-6.1999999999999957</c:v>
                </c:pt>
              </c:numCache>
            </c:numRef>
          </c:val>
        </c:ser>
        <c:ser>
          <c:idx val="1"/>
          <c:order val="1"/>
          <c:tx>
            <c:strRef>
              <c:f>Feuil4!$G$17</c:f>
              <c:strCache>
                <c:ptCount val="1"/>
                <c:pt idx="0">
                  <c:v>Variation since 2008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Feuil4!$G$18:$G$21</c:f>
              <c:numCache>
                <c:formatCode>General</c:formatCode>
                <c:ptCount val="4"/>
                <c:pt idx="0">
                  <c:v>0.89999999999999147</c:v>
                </c:pt>
                <c:pt idx="1">
                  <c:v>5.8000000000000114</c:v>
                </c:pt>
                <c:pt idx="2">
                  <c:v>-1.1000000000000014</c:v>
                </c:pt>
                <c:pt idx="3">
                  <c:v>-6.2000000000000028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35776"/>
        <c:axId val="205041664"/>
      </c:barChart>
      <c:catAx>
        <c:axId val="205035776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5041664"/>
        <c:crosses val="autoZero"/>
        <c:auto val="1"/>
        <c:lblAlgn val="ctr"/>
        <c:lblOffset val="100"/>
        <c:noMultiLvlLbl val="0"/>
      </c:catAx>
      <c:valAx>
        <c:axId val="205041664"/>
        <c:scaling>
          <c:orientation val="minMax"/>
          <c:max val="10"/>
          <c:min val="-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035776"/>
        <c:crosses val="autoZero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21396309604513949"/>
          <c:y val="0.90477838777446973"/>
          <c:w val="0.67157986129417113"/>
          <c:h val="7.5491774906289846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07472210980884E-2"/>
          <c:y val="2.3175162626520623E-2"/>
          <c:w val="0.93155388668214967"/>
          <c:h val="0.9536496747469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Feuil4!$B$17</c:f>
              <c:strCache>
                <c:ptCount val="1"/>
                <c:pt idx="0">
                  <c:v>Level 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Feuil4!$D$18:$D$21</c:f>
              <c:numCache>
                <c:formatCode>General</c:formatCode>
                <c:ptCount val="4"/>
                <c:pt idx="0">
                  <c:v>-0.82500000000000107</c:v>
                </c:pt>
                <c:pt idx="1">
                  <c:v>-6.2500000000000018</c:v>
                </c:pt>
                <c:pt idx="2">
                  <c:v>1.0363209999999974</c:v>
                </c:pt>
                <c:pt idx="3">
                  <c:v>11.180307499999996</c:v>
                </c:pt>
              </c:numCache>
            </c:numRef>
          </c:val>
        </c:ser>
        <c:ser>
          <c:idx val="1"/>
          <c:order val="1"/>
          <c:tx>
            <c:strRef>
              <c:f>Feuil4!$E$17</c:f>
              <c:strCache>
                <c:ptCount val="1"/>
                <c:pt idx="0">
                  <c:v>Variation since 2008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Feuil4!$A$18:$A$21</c:f>
              <c:strCache>
                <c:ptCount val="4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Feuil4!$E$18:$E$21</c:f>
              <c:numCache>
                <c:formatCode>General</c:formatCode>
                <c:ptCount val="4"/>
                <c:pt idx="0">
                  <c:v>-0.59999999999999964</c:v>
                </c:pt>
                <c:pt idx="1">
                  <c:v>-7.1999999999999984</c:v>
                </c:pt>
                <c:pt idx="2">
                  <c:v>1.8869363333333338</c:v>
                </c:pt>
                <c:pt idx="3">
                  <c:v>8.9467600000000012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69696"/>
        <c:axId val="205071488"/>
      </c:barChart>
      <c:catAx>
        <c:axId val="20506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5071488"/>
        <c:crosses val="autoZero"/>
        <c:auto val="1"/>
        <c:lblAlgn val="ctr"/>
        <c:lblOffset val="100"/>
        <c:noMultiLvlLbl val="0"/>
      </c:catAx>
      <c:valAx>
        <c:axId val="205071488"/>
        <c:scaling>
          <c:orientation val="minMax"/>
          <c:max val="12"/>
          <c:min val="-8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205069696"/>
        <c:crosses val="autoZero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accent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50166778274416701"/>
          <c:y val="0.89315670007818915"/>
          <c:w val="0.48212160770700024"/>
          <c:h val="7.5491774906289846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0.30584</cdr:x>
      <cdr:y>0.84757</cdr:y>
    </cdr:from>
    <cdr:to>
      <cdr:x>0.37195</cdr:x>
      <cdr:y>0.89972</cdr:y>
    </cdr:to>
    <cdr:sp macro="" textlink="">
      <cdr:nvSpPr>
        <cdr:cNvPr id="6" name="Rectangle 5"/>
        <cdr:cNvSpPr/>
      </cdr:nvSpPr>
      <cdr:spPr bwMode="auto">
        <a:xfrm xmlns:a="http://schemas.openxmlformats.org/drawingml/2006/main">
          <a:off x="2664991" y="4681066"/>
          <a:ext cx="57606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0.14639</cdr:x>
      <cdr:y>0.85899</cdr:y>
    </cdr:from>
    <cdr:to>
      <cdr:x>0.93971</cdr:x>
      <cdr:y>0.96857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275631" y="4515842"/>
          <a:ext cx="69127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0.08272</cdr:x>
      <cdr:y>0.91276</cdr:y>
    </cdr:from>
    <cdr:to>
      <cdr:x>0.23146</cdr:x>
      <cdr:y>0.95188</cdr:y>
    </cdr:to>
    <cdr:sp macro="" textlink="">
      <cdr:nvSpPr>
        <cdr:cNvPr id="12" name="Rectangle 11"/>
        <cdr:cNvSpPr/>
      </cdr:nvSpPr>
      <cdr:spPr bwMode="auto">
        <a:xfrm xmlns:a="http://schemas.openxmlformats.org/drawingml/2006/main">
          <a:off x="720775" y="5041106"/>
          <a:ext cx="129614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0.33889</cdr:x>
      <cdr:y>0.10194</cdr:y>
    </cdr:from>
    <cdr:to>
      <cdr:x>0.34179</cdr:x>
      <cdr:y>0.56073</cdr:y>
    </cdr:to>
    <cdr:cxnSp macro="">
      <cdr:nvCxnSpPr>
        <cdr:cNvPr id="3" name="Connecteur droit avec flèche 2"/>
        <cdr:cNvCxnSpPr/>
      </cdr:nvCxnSpPr>
      <cdr:spPr>
        <a:xfrm xmlns:a="http://schemas.openxmlformats.org/drawingml/2006/main" flipV="1">
          <a:off x="2953023" y="563006"/>
          <a:ext cx="25263" cy="25338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0.34338</cdr:x>
      <cdr:y>0.10316</cdr:y>
    </cdr:from>
    <cdr:to>
      <cdr:x>0.47111</cdr:x>
      <cdr:y>0.54854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992141" y="569744"/>
          <a:ext cx="1113010" cy="2459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endParaRPr lang="fr-FR" sz="1100" b="1" dirty="0">
            <a:solidFill>
              <a:schemeClr val="accent2"/>
            </a:solidFill>
          </a:endParaRPr>
        </a:p>
        <a:p xmlns:a="http://schemas.openxmlformats.org/drawingml/2006/main">
          <a:pPr algn="ctr"/>
          <a:r>
            <a:rPr lang="fr-FR" b="1" dirty="0">
              <a:solidFill>
                <a:schemeClr val="accent2"/>
              </a:solidFill>
            </a:rPr>
            <a:t>"Fillon </a:t>
          </a:r>
          <a:r>
            <a:rPr lang="fr-FR" b="1" dirty="0" smtClean="0">
              <a:solidFill>
                <a:schemeClr val="accent2"/>
              </a:solidFill>
            </a:rPr>
            <a:t>exemption" </a:t>
          </a:r>
          <a:r>
            <a:rPr lang="fr-FR" b="1" dirty="0" err="1" smtClean="0">
              <a:solidFill>
                <a:schemeClr val="accent2"/>
              </a:solidFill>
            </a:rPr>
            <a:t>from</a:t>
          </a:r>
          <a:r>
            <a:rPr lang="fr-FR" b="1" dirty="0" smtClean="0">
              <a:solidFill>
                <a:schemeClr val="accent2"/>
              </a:solidFill>
            </a:rPr>
            <a:t> </a:t>
          </a:r>
          <a:r>
            <a:rPr lang="fr-FR" b="1" dirty="0">
              <a:solidFill>
                <a:schemeClr val="accent2"/>
              </a:solidFill>
            </a:rPr>
            <a:t>social </a:t>
          </a:r>
          <a:r>
            <a:rPr lang="fr-FR" b="1" dirty="0" err="1">
              <a:solidFill>
                <a:schemeClr val="accent2"/>
              </a:solidFill>
            </a:rPr>
            <a:t>security</a:t>
          </a:r>
          <a:r>
            <a:rPr lang="fr-FR" b="1" dirty="0">
              <a:solidFill>
                <a:schemeClr val="accent2"/>
              </a:solidFill>
            </a:rPr>
            <a:t> contributions</a:t>
          </a:r>
          <a:endParaRPr lang="fr-FR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0.57854</cdr:x>
      <cdr:y>0.57377</cdr:y>
    </cdr:from>
    <cdr:to>
      <cdr:x>0.57854</cdr:x>
      <cdr:y>0.66504</cdr:y>
    </cdr:to>
    <cdr:cxnSp macro="">
      <cdr:nvCxnSpPr>
        <cdr:cNvPr id="5" name="Connecteur droit avec flèche 4"/>
        <cdr:cNvCxnSpPr/>
      </cdr:nvCxnSpPr>
      <cdr:spPr>
        <a:xfrm xmlns:a="http://schemas.openxmlformats.org/drawingml/2006/main" flipV="1">
          <a:off x="5041255" y="3168898"/>
          <a:ext cx="0" cy="5040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0.58436</cdr:x>
      <cdr:y>0.57995</cdr:y>
    </cdr:from>
    <cdr:to>
      <cdr:x>0.67169</cdr:x>
      <cdr:y>0.68189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5440916" y="3528532"/>
          <a:ext cx="813096" cy="620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100" b="1">
            <a:solidFill>
              <a:schemeClr val="accent2"/>
            </a:solidFill>
          </a:endParaRPr>
        </a:p>
        <a:p xmlns:a="http://schemas.openxmlformats.org/drawingml/2006/main">
          <a:pPr algn="ctr"/>
          <a:r>
            <a:rPr lang="fr-FR" sz="1100" b="1">
              <a:solidFill>
                <a:schemeClr val="accent2"/>
              </a:solidFill>
            </a:rPr>
            <a:t>CICE</a:t>
          </a:r>
        </a:p>
      </cdr:txBody>
    </cdr:sp>
  </cdr:relSizeAnchor>
  <cdr:relSizeAnchor xmlns:cdr="http://schemas.openxmlformats.org/drawingml/2006/chartDrawing">
    <cdr:from>
      <cdr:x>0.81818</cdr:x>
      <cdr:y>0.67808</cdr:y>
    </cdr:from>
    <cdr:to>
      <cdr:x>0.81888</cdr:x>
      <cdr:y>0.74575</cdr:y>
    </cdr:to>
    <cdr:cxnSp macro="">
      <cdr:nvCxnSpPr>
        <cdr:cNvPr id="8" name="Connecteur droit avec flèche 7"/>
        <cdr:cNvCxnSpPr/>
      </cdr:nvCxnSpPr>
      <cdr:spPr>
        <a:xfrm xmlns:a="http://schemas.openxmlformats.org/drawingml/2006/main" flipH="1" flipV="1">
          <a:off x="7129487" y="3744962"/>
          <a:ext cx="6100" cy="37373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0.81818</cdr:x>
      <cdr:y>0.66504</cdr:y>
    </cdr:from>
    <cdr:to>
      <cdr:x>0.95867</cdr:x>
      <cdr:y>0.73407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7129447" y="3672958"/>
          <a:ext cx="1224176" cy="381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err="1" smtClean="0">
              <a:solidFill>
                <a:schemeClr val="accent2"/>
              </a:solidFill>
            </a:rPr>
            <a:t>Responsability</a:t>
          </a:r>
          <a:r>
            <a:rPr lang="fr-FR" sz="1100" b="1" dirty="0" smtClean="0">
              <a:solidFill>
                <a:schemeClr val="accent2"/>
              </a:solidFill>
            </a:rPr>
            <a:t> </a:t>
          </a:r>
          <a:r>
            <a:rPr lang="fr-FR" sz="1100" b="1" dirty="0" err="1" smtClean="0">
              <a:solidFill>
                <a:schemeClr val="accent2"/>
              </a:solidFill>
            </a:rPr>
            <a:t>Pact</a:t>
          </a:r>
          <a:endParaRPr lang="fr-FR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0.91735</cdr:x>
      <cdr:y>0.74855</cdr:y>
    </cdr:from>
    <cdr:to>
      <cdr:x>0.91735</cdr:x>
      <cdr:y>0.91276</cdr:y>
    </cdr:to>
    <cdr:cxnSp macro="">
      <cdr:nvCxnSpPr>
        <cdr:cNvPr id="11" name="Connecteur droit avec flèche 10"/>
        <cdr:cNvCxnSpPr/>
      </cdr:nvCxnSpPr>
      <cdr:spPr>
        <a:xfrm xmlns:a="http://schemas.openxmlformats.org/drawingml/2006/main" flipV="1">
          <a:off x="7993583" y="4134159"/>
          <a:ext cx="0" cy="90694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0.07445</cdr:x>
      <cdr:y>0.91276</cdr:y>
    </cdr:from>
    <cdr:to>
      <cdr:x>0.28105</cdr:x>
      <cdr:y>0.96491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648767" y="5041106"/>
          <a:ext cx="18002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 smtClean="0"/>
            <a:t>Situation </a:t>
          </a:r>
          <a:r>
            <a:rPr lang="fr-FR" sz="800" dirty="0" err="1" smtClean="0"/>
            <a:t>without</a:t>
          </a:r>
          <a:r>
            <a:rPr lang="fr-FR" sz="800" dirty="0" smtClean="0"/>
            <a:t> exemption</a:t>
          </a:r>
          <a:endParaRPr lang="fr-FR" sz="800" dirty="0"/>
        </a:p>
      </cdr:txBody>
    </cdr:sp>
  </cdr:relSizeAnchor>
  <cdr:relSizeAnchor xmlns:cdr="http://schemas.openxmlformats.org/drawingml/2006/chartDrawing">
    <cdr:from>
      <cdr:x>0.28105</cdr:x>
      <cdr:y>0.91276</cdr:y>
    </cdr:from>
    <cdr:to>
      <cdr:x>0.98346</cdr:x>
      <cdr:y>0.97795</cdr:y>
    </cdr:to>
    <cdr:sp macro="" textlink="">
      <cdr:nvSpPr>
        <cdr:cNvPr id="17" name="Rectangle 16"/>
        <cdr:cNvSpPr/>
      </cdr:nvSpPr>
      <cdr:spPr bwMode="auto">
        <a:xfrm xmlns:a="http://schemas.openxmlformats.org/drawingml/2006/main">
          <a:off x="2448967" y="5041106"/>
          <a:ext cx="6120652" cy="3600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0.29757</cdr:x>
      <cdr:y>0.91276</cdr:y>
    </cdr:from>
    <cdr:to>
      <cdr:x>0.50416</cdr:x>
      <cdr:y>0.96491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2592962" y="5041106"/>
          <a:ext cx="1800181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Situation </a:t>
          </a:r>
          <a:r>
            <a:rPr lang="fr-FR" sz="800" dirty="0" err="1" smtClean="0"/>
            <a:t>with</a:t>
          </a:r>
          <a:r>
            <a:rPr lang="fr-FR" sz="800" dirty="0" smtClean="0"/>
            <a:t> « Fillon exemption »</a:t>
          </a:r>
          <a:endParaRPr lang="fr-FR" sz="800" dirty="0"/>
        </a:p>
      </cdr:txBody>
    </cdr:sp>
  </cdr:relSizeAnchor>
  <cdr:relSizeAnchor xmlns:cdr="http://schemas.openxmlformats.org/drawingml/2006/chartDrawing">
    <cdr:from>
      <cdr:x>0.51243</cdr:x>
      <cdr:y>0.91276</cdr:y>
    </cdr:from>
    <cdr:to>
      <cdr:x>0.75208</cdr:x>
      <cdr:y>0.96491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4465191" y="5041106"/>
          <a:ext cx="20882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Situation </a:t>
          </a:r>
          <a:r>
            <a:rPr lang="fr-FR" sz="800" dirty="0" err="1" smtClean="0"/>
            <a:t>with</a:t>
          </a:r>
          <a:r>
            <a:rPr lang="fr-FR" sz="800" dirty="0" smtClean="0"/>
            <a:t> « Fillon exemption » + CICE</a:t>
          </a:r>
          <a:endParaRPr lang="fr-FR" sz="800" dirty="0"/>
        </a:p>
      </cdr:txBody>
    </cdr:sp>
  </cdr:relSizeAnchor>
  <cdr:relSizeAnchor xmlns:cdr="http://schemas.openxmlformats.org/drawingml/2006/chartDrawing">
    <cdr:from>
      <cdr:x>0.75706</cdr:x>
      <cdr:y>0.91276</cdr:y>
    </cdr:from>
    <cdr:to>
      <cdr:x>0.98346</cdr:x>
      <cdr:y>0.96491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6596831" y="5041106"/>
          <a:ext cx="19728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Situation </a:t>
          </a:r>
          <a:r>
            <a:rPr lang="fr-FR" sz="800" dirty="0" err="1" smtClean="0"/>
            <a:t>with</a:t>
          </a:r>
          <a:r>
            <a:rPr lang="fr-FR" sz="800" dirty="0" smtClean="0"/>
            <a:t> « Fillon exemption » + CICE + </a:t>
          </a:r>
          <a:r>
            <a:rPr lang="fr-FR" sz="800" dirty="0" err="1" smtClean="0"/>
            <a:t>Responsability</a:t>
          </a:r>
          <a:r>
            <a:rPr lang="fr-FR" sz="800" dirty="0" smtClean="0"/>
            <a:t> </a:t>
          </a:r>
          <a:r>
            <a:rPr lang="fr-FR" sz="800" dirty="0" err="1" smtClean="0"/>
            <a:t>Pact</a:t>
          </a:r>
          <a:r>
            <a:rPr lang="fr-FR" sz="800" dirty="0" smtClean="0"/>
            <a:t> </a:t>
          </a:r>
          <a:endParaRPr lang="fr-FR" sz="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0.03413</cdr:x>
      <cdr:y>0.70366</cdr:y>
    </cdr:from>
    <cdr:to>
      <cdr:x>0.95222</cdr:x>
      <cdr:y>0.70366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317500" y="4278313"/>
          <a:ext cx="854075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0.72728</cdr:x>
      <cdr:y>0.71802</cdr:y>
    </cdr:from>
    <cdr:to>
      <cdr:x>0.94881</cdr:x>
      <cdr:y>0.76371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337400" y="3965562"/>
          <a:ext cx="1930330" cy="252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b="1" dirty="0">
              <a:solidFill>
                <a:srgbClr val="FFC000"/>
              </a:solidFill>
            </a:rPr>
            <a:t>Maastricht </a:t>
          </a:r>
          <a:r>
            <a:rPr lang="fr-FR" b="1" dirty="0" err="1">
              <a:solidFill>
                <a:srgbClr val="FFC000"/>
              </a:solidFill>
            </a:rPr>
            <a:t>criteria</a:t>
          </a:r>
          <a:endParaRPr lang="fr-FR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0.16501</cdr:x>
      <cdr:y>0.87128</cdr:y>
    </cdr:from>
    <cdr:to>
      <cdr:x>0.34419</cdr:x>
      <cdr:y>0.91697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535076" y="5297508"/>
          <a:ext cx="1666867" cy="27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smtClean="0">
              <a:solidFill>
                <a:schemeClr val="accent1"/>
              </a:solidFill>
            </a:rPr>
            <a:t>Public balance</a:t>
          </a:r>
          <a:endParaRPr lang="fr-FR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0.73584</cdr:x>
      <cdr:y>0.03708</cdr:y>
    </cdr:from>
    <cdr:to>
      <cdr:x>0.87603</cdr:x>
      <cdr:y>0.13048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6411954" y="204790"/>
          <a:ext cx="1221589" cy="51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>
              <a:solidFill>
                <a:schemeClr val="accent2"/>
              </a:solidFill>
            </a:rPr>
            <a:t>Public </a:t>
          </a:r>
          <a:r>
            <a:rPr lang="fr-FR" sz="1100" b="1" dirty="0" err="1" smtClean="0">
              <a:solidFill>
                <a:schemeClr val="accent2"/>
              </a:solidFill>
            </a:rPr>
            <a:t>Debt</a:t>
          </a:r>
          <a:endParaRPr lang="fr-FR" sz="1100" b="1" dirty="0" smtClean="0">
            <a:solidFill>
              <a:schemeClr val="accent2"/>
            </a:solidFill>
          </a:endParaRPr>
        </a:p>
        <a:p xmlns:a="http://schemas.openxmlformats.org/drawingml/2006/main">
          <a:r>
            <a:rPr lang="fr-FR" sz="800" b="1" baseline="0" dirty="0" smtClean="0">
              <a:solidFill>
                <a:schemeClr val="accent2"/>
              </a:solidFill>
            </a:rPr>
            <a:t>(r</a:t>
          </a:r>
          <a:r>
            <a:rPr lang="fr-FR" sz="800" dirty="0" smtClean="0">
              <a:solidFill>
                <a:schemeClr val="accent2"/>
              </a:solidFill>
            </a:rPr>
            <a:t>ight</a:t>
          </a:r>
          <a:r>
            <a:rPr lang="fr-FR" sz="800" dirty="0">
              <a:solidFill>
                <a:schemeClr val="accent2"/>
              </a:solidFill>
            </a:rPr>
            <a:t> hand </a:t>
          </a:r>
          <a:r>
            <a:rPr lang="fr-FR" sz="800" dirty="0" err="1">
              <a:solidFill>
                <a:schemeClr val="accent2"/>
              </a:solidFill>
            </a:rPr>
            <a:t>scale</a:t>
          </a:r>
          <a:r>
            <a:rPr lang="fr-FR" sz="800" b="1" baseline="0" dirty="0" smtClean="0">
              <a:solidFill>
                <a:schemeClr val="accent2"/>
              </a:solidFill>
            </a:rPr>
            <a:t>)</a:t>
          </a:r>
          <a:endParaRPr lang="fr-FR" sz="8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0.29778</cdr:x>
      <cdr:y>0.0235</cdr:y>
    </cdr:from>
    <cdr:to>
      <cdr:x>0.42833</cdr:x>
      <cdr:y>0.98172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770174" y="142889"/>
          <a:ext cx="1214474" cy="5826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0.42782</cdr:x>
      <cdr:y>0.0235</cdr:y>
    </cdr:from>
    <cdr:to>
      <cdr:x>0.55887</cdr:x>
      <cdr:y>0.97911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979903" y="142889"/>
          <a:ext cx="1219125" cy="58102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0.55802</cdr:x>
      <cdr:y>0.02481</cdr:y>
    </cdr:from>
    <cdr:to>
      <cdr:x>0.69113</cdr:x>
      <cdr:y>0.97781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5191088" y="150827"/>
          <a:ext cx="1238289" cy="57943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0.31655</cdr:x>
      <cdr:y>0.0248</cdr:y>
    </cdr:from>
    <cdr:to>
      <cdr:x>0.42153</cdr:x>
      <cdr:y>0.07833</cdr:y>
    </cdr:to>
    <cdr:sp macro="" textlink="">
      <cdr:nvSpPr>
        <cdr:cNvPr id="11" name="ZoneTexte 10"/>
        <cdr:cNvSpPr txBox="1"/>
      </cdr:nvSpPr>
      <cdr:spPr>
        <a:xfrm xmlns:a="http://schemas.openxmlformats.org/drawingml/2006/main">
          <a:off x="2758349" y="136968"/>
          <a:ext cx="914753" cy="29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/>
            <a:t>Hartz</a:t>
          </a:r>
          <a:r>
            <a:rPr lang="fr-FR" sz="1100" dirty="0"/>
            <a:t> 1 &amp; 2</a:t>
          </a:r>
        </a:p>
      </cdr:txBody>
    </cdr:sp>
  </cdr:relSizeAnchor>
  <cdr:relSizeAnchor xmlns:cdr="http://schemas.openxmlformats.org/drawingml/2006/chartDrawing">
    <cdr:from>
      <cdr:x>0.45427</cdr:x>
      <cdr:y>0.02402</cdr:y>
    </cdr:from>
    <cdr:to>
      <cdr:x>0.54642</cdr:x>
      <cdr:y>0.07755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4225951" y="146040"/>
          <a:ext cx="857248" cy="325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Hartz 3</a:t>
          </a:r>
        </a:p>
      </cdr:txBody>
    </cdr:sp>
  </cdr:relSizeAnchor>
  <cdr:relSizeAnchor xmlns:cdr="http://schemas.openxmlformats.org/drawingml/2006/chartDrawing">
    <cdr:from>
      <cdr:x>0.5814</cdr:x>
      <cdr:y>0.02402</cdr:y>
    </cdr:from>
    <cdr:to>
      <cdr:x>0.67355</cdr:x>
      <cdr:y>0.07754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5408629" y="146072"/>
          <a:ext cx="857248" cy="325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Hartz 4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0.76058</cdr:x>
      <cdr:y>0.2799</cdr:y>
    </cdr:from>
    <cdr:to>
      <cdr:x>0.93976</cdr:x>
      <cdr:y>0.35771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7075479" y="1701799"/>
          <a:ext cx="1666867" cy="47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err="1" smtClean="0">
              <a:solidFill>
                <a:schemeClr val="accent1"/>
              </a:solidFill>
            </a:rPr>
            <a:t>German</a:t>
          </a:r>
          <a:r>
            <a:rPr lang="fr-FR" sz="1100" b="1" dirty="0" smtClean="0">
              <a:solidFill>
                <a:schemeClr val="accent1"/>
              </a:solidFill>
            </a:rPr>
            <a:t> </a:t>
          </a:r>
          <a:r>
            <a:rPr lang="fr-FR" sz="1100" b="1" dirty="0" err="1" smtClean="0">
              <a:solidFill>
                <a:schemeClr val="accent1"/>
              </a:solidFill>
            </a:rPr>
            <a:t>growth</a:t>
          </a:r>
          <a:r>
            <a:rPr lang="fr-FR" sz="1100" b="1" dirty="0" smtClean="0">
              <a:solidFill>
                <a:schemeClr val="accent1"/>
              </a:solidFill>
            </a:rPr>
            <a:t> </a:t>
          </a:r>
          <a:endParaRPr lang="fr-FR" sz="1100" b="1" baseline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0.10751</cdr:x>
      <cdr:y>0.56073</cdr:y>
    </cdr:from>
    <cdr:to>
      <cdr:x>0.28669</cdr:x>
      <cdr:y>0.63854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936799" y="3096890"/>
          <a:ext cx="1561337" cy="429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b="1" dirty="0" err="1" smtClean="0">
              <a:solidFill>
                <a:schemeClr val="accent2"/>
              </a:solidFill>
            </a:rPr>
            <a:t>Unemployment</a:t>
          </a:r>
          <a:r>
            <a:rPr lang="fr-FR" b="1" dirty="0" smtClean="0">
              <a:solidFill>
                <a:schemeClr val="accent2"/>
              </a:solidFill>
            </a:rPr>
            <a:t> rate</a:t>
          </a:r>
          <a:endParaRPr lang="fr-FR" b="1" dirty="0">
            <a:solidFill>
              <a:schemeClr val="accent2"/>
            </a:solidFill>
          </a:endParaRPr>
        </a:p>
        <a:p xmlns:a="http://schemas.openxmlformats.org/drawingml/2006/main">
          <a:pPr algn="ctr"/>
          <a:r>
            <a:rPr lang="fr-FR" sz="900" dirty="0">
              <a:solidFill>
                <a:schemeClr val="accent2"/>
              </a:solidFill>
            </a:rPr>
            <a:t>(right hand </a:t>
          </a:r>
          <a:r>
            <a:rPr lang="fr-FR" sz="900" dirty="0" err="1">
              <a:solidFill>
                <a:schemeClr val="accent2"/>
              </a:solidFill>
            </a:rPr>
            <a:t>scale</a:t>
          </a:r>
          <a:r>
            <a:rPr lang="fr-FR" sz="900" dirty="0">
              <a:solidFill>
                <a:schemeClr val="accent2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0.29949</cdr:x>
      <cdr:y>0.02481</cdr:y>
    </cdr:from>
    <cdr:to>
      <cdr:x>0.42918</cdr:x>
      <cdr:y>0.97781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786063" y="150821"/>
          <a:ext cx="1206500" cy="57943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0.43003</cdr:x>
      <cdr:y>0.0222</cdr:y>
    </cdr:from>
    <cdr:to>
      <cdr:x>0.56058</cdr:x>
      <cdr:y>0.9752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000501" y="134954"/>
          <a:ext cx="1214437" cy="57943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0.56007</cdr:x>
      <cdr:y>0.02272</cdr:y>
    </cdr:from>
    <cdr:to>
      <cdr:x>0.69198</cdr:x>
      <cdr:y>0.97572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5210206" y="138141"/>
          <a:ext cx="1227107" cy="57943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0.31996</cdr:x>
      <cdr:y>0.0235</cdr:y>
    </cdr:from>
    <cdr:to>
      <cdr:x>0.42979</cdr:x>
      <cdr:y>0.07703</cdr:y>
    </cdr:to>
    <cdr:sp macro="" textlink="">
      <cdr:nvSpPr>
        <cdr:cNvPr id="11" name="ZoneTexte 10"/>
        <cdr:cNvSpPr txBox="1"/>
      </cdr:nvSpPr>
      <cdr:spPr>
        <a:xfrm xmlns:a="http://schemas.openxmlformats.org/drawingml/2006/main">
          <a:off x="2788063" y="129788"/>
          <a:ext cx="957047" cy="29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/>
            <a:t>Hartz</a:t>
          </a:r>
          <a:r>
            <a:rPr lang="fr-FR" sz="1100" dirty="0"/>
            <a:t> 1 &amp; 2</a:t>
          </a:r>
        </a:p>
      </cdr:txBody>
    </cdr:sp>
  </cdr:relSizeAnchor>
  <cdr:relSizeAnchor xmlns:cdr="http://schemas.openxmlformats.org/drawingml/2006/chartDrawing">
    <cdr:from>
      <cdr:x>0.45427</cdr:x>
      <cdr:y>0.02532</cdr:y>
    </cdr:from>
    <cdr:to>
      <cdr:x>0.54642</cdr:x>
      <cdr:y>0.07885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4225950" y="153977"/>
          <a:ext cx="857248" cy="325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Hartz 3</a:t>
          </a:r>
        </a:p>
      </cdr:txBody>
    </cdr:sp>
  </cdr:relSizeAnchor>
  <cdr:relSizeAnchor xmlns:cdr="http://schemas.openxmlformats.org/drawingml/2006/chartDrawing">
    <cdr:from>
      <cdr:x>0.58225</cdr:x>
      <cdr:y>0.02402</cdr:y>
    </cdr:from>
    <cdr:to>
      <cdr:x>0.6744</cdr:x>
      <cdr:y>0.07754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5416567" y="146072"/>
          <a:ext cx="857248" cy="325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Hartz 4</a:t>
          </a:r>
        </a:p>
      </cdr:txBody>
    </cdr:sp>
  </cdr:relSizeAnchor>
  <cdr:relSizeAnchor xmlns:cdr="http://schemas.openxmlformats.org/drawingml/2006/chartDrawing">
    <cdr:from>
      <cdr:x>0.77679</cdr:x>
      <cdr:y>0.02272</cdr:y>
    </cdr:from>
    <cdr:to>
      <cdr:x>0.95597</cdr:x>
      <cdr:y>0.06919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7226263" y="138119"/>
          <a:ext cx="1666866" cy="282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baseline="0" dirty="0" err="1" smtClean="0">
              <a:solidFill>
                <a:schemeClr val="accent3"/>
              </a:solidFill>
            </a:rPr>
            <a:t>Poverty</a:t>
          </a:r>
          <a:r>
            <a:rPr lang="fr-FR" sz="1100" b="1" baseline="0" dirty="0" smtClean="0">
              <a:solidFill>
                <a:schemeClr val="accent3"/>
              </a:solidFill>
            </a:rPr>
            <a:t> rate</a:t>
          </a:r>
          <a:endParaRPr lang="fr-FR" sz="1100" b="1" baseline="0" dirty="0">
            <a:solidFill>
              <a:schemeClr val="accent3"/>
            </a:solidFill>
          </a:endParaRPr>
        </a:p>
        <a:p xmlns:a="http://schemas.openxmlformats.org/drawingml/2006/main">
          <a:pPr algn="ctr"/>
          <a:r>
            <a:rPr lang="fr-FR" sz="900" b="1" baseline="0" dirty="0" smtClean="0">
              <a:solidFill>
                <a:schemeClr val="accent3"/>
              </a:solidFill>
            </a:rPr>
            <a:t>(right</a:t>
          </a:r>
          <a:r>
            <a:rPr lang="fr-FR" sz="900" b="1" dirty="0" smtClean="0">
              <a:solidFill>
                <a:schemeClr val="accent3"/>
              </a:solidFill>
            </a:rPr>
            <a:t> hand </a:t>
          </a:r>
          <a:r>
            <a:rPr lang="fr-FR" sz="900" b="1" dirty="0" err="1" smtClean="0">
              <a:solidFill>
                <a:schemeClr val="accent3"/>
              </a:solidFill>
            </a:rPr>
            <a:t>scale</a:t>
          </a:r>
          <a:r>
            <a:rPr lang="fr-FR" sz="900" b="1" baseline="0" dirty="0" smtClean="0">
              <a:solidFill>
                <a:schemeClr val="accent3"/>
              </a:solidFill>
            </a:rPr>
            <a:t>)</a:t>
          </a:r>
          <a:endParaRPr lang="fr-FR" sz="900" b="1" baseline="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0.1599</cdr:x>
      <cdr:y>0.41175</cdr:y>
    </cdr:from>
    <cdr:to>
      <cdr:x>0.33908</cdr:x>
      <cdr:y>0.46997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1487487" y="2503489"/>
          <a:ext cx="1666867" cy="35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World </a:t>
          </a:r>
          <a:r>
            <a:rPr lang="fr-FR" sz="1100" b="1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growth</a:t>
          </a:r>
          <a:endParaRPr lang="fr-FR" sz="1100" b="1" baseline="0" dirty="0">
            <a:solidFill>
              <a:schemeClr val="tx2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0.05948</cdr:x>
      <cdr:y>0.10194</cdr:y>
    </cdr:from>
    <cdr:to>
      <cdr:x>0.3069</cdr:x>
      <cdr:y>0.14806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778" y="620233"/>
          <a:ext cx="2303721" cy="28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/>
            <a:t>United States</a:t>
          </a:r>
          <a:r>
            <a:rPr lang="fr-FR" sz="1200" b="1" baseline="0"/>
            <a:t> = 100</a:t>
          </a:r>
          <a:endParaRPr lang="fr-FR" sz="1200" b="1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0.04966</cdr:x>
      <cdr:y>0.48651</cdr:y>
    </cdr:from>
    <cdr:to>
      <cdr:x>0.44964</cdr:x>
      <cdr:y>0.54733</cdr:y>
    </cdr:to>
    <cdr:sp macro="" textlink="">
      <cdr:nvSpPr>
        <cdr:cNvPr id="2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743" y="2686952"/>
          <a:ext cx="3485325" cy="335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400" b="1" dirty="0" smtClean="0">
              <a:solidFill>
                <a:schemeClr val="accent2"/>
              </a:solidFill>
              <a:latin typeface="Arial"/>
              <a:cs typeface="Arial"/>
            </a:rPr>
            <a:t>Production </a:t>
          </a:r>
          <a:r>
            <a:rPr lang="fr-FR" sz="1400" b="1" dirty="0" err="1">
              <a:solidFill>
                <a:schemeClr val="accent2"/>
              </a:solidFill>
              <a:latin typeface="Arial"/>
              <a:cs typeface="Arial"/>
            </a:rPr>
            <a:t>capacity</a:t>
          </a:r>
          <a:r>
            <a:rPr lang="fr-FR" sz="1400" b="1" dirty="0">
              <a:solidFill>
                <a:schemeClr val="accent2"/>
              </a:solidFill>
              <a:latin typeface="Arial"/>
              <a:cs typeface="Arial"/>
            </a:rPr>
            <a:t> </a:t>
          </a:r>
          <a:r>
            <a:rPr lang="fr-FR" sz="1400" b="1" dirty="0" err="1">
              <a:solidFill>
                <a:schemeClr val="accent2"/>
              </a:solidFill>
              <a:latin typeface="Arial"/>
              <a:cs typeface="Arial"/>
            </a:rPr>
            <a:t>without</a:t>
          </a:r>
          <a:r>
            <a:rPr lang="fr-FR" sz="1400" b="1" dirty="0">
              <a:solidFill>
                <a:schemeClr val="accent2"/>
              </a:solidFill>
              <a:latin typeface="Arial"/>
              <a:cs typeface="Arial"/>
            </a:rPr>
            <a:t> </a:t>
          </a:r>
          <a:r>
            <a:rPr lang="fr-FR" sz="1400" b="1" dirty="0" err="1">
              <a:solidFill>
                <a:schemeClr val="accent2"/>
              </a:solidFill>
              <a:latin typeface="Arial"/>
              <a:cs typeface="Arial"/>
            </a:rPr>
            <a:t>investing</a:t>
          </a:r>
          <a:endParaRPr lang="fr-FR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0.49871</cdr:x>
      <cdr:y>0.10787</cdr:y>
    </cdr:from>
    <cdr:to>
      <cdr:x>0.92228</cdr:x>
      <cdr:y>0.16626</cdr:y>
    </cdr:to>
    <cdr:sp macro="" textlink="">
      <cdr:nvSpPr>
        <cdr:cNvPr id="3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3441" y="656290"/>
          <a:ext cx="3943806" cy="355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400" b="1" dirty="0">
              <a:solidFill>
                <a:schemeClr val="accent1"/>
              </a:solidFill>
              <a:latin typeface="Arial"/>
              <a:cs typeface="Arial"/>
            </a:rPr>
            <a:t>P</a:t>
          </a:r>
          <a:r>
            <a:rPr lang="fr-FR" sz="1400" b="1" dirty="0" smtClean="0">
              <a:solidFill>
                <a:schemeClr val="accent1"/>
              </a:solidFill>
              <a:latin typeface="Arial"/>
              <a:cs typeface="Arial"/>
            </a:rPr>
            <a:t>roduction </a:t>
          </a:r>
          <a:r>
            <a:rPr lang="fr-FR" sz="1400" b="1" dirty="0" err="1" smtClean="0">
              <a:solidFill>
                <a:schemeClr val="accent1"/>
              </a:solidFill>
              <a:latin typeface="Arial"/>
              <a:cs typeface="Arial"/>
            </a:rPr>
            <a:t>capacity</a:t>
          </a:r>
          <a:r>
            <a:rPr lang="fr-FR" sz="1400" b="1" dirty="0" smtClean="0">
              <a:solidFill>
                <a:schemeClr val="accent1"/>
              </a:solidFill>
              <a:latin typeface="Arial"/>
              <a:cs typeface="Arial"/>
            </a:rPr>
            <a:t> </a:t>
          </a:r>
          <a:r>
            <a:rPr lang="fr-FR" sz="1400" b="1" dirty="0" err="1" smtClean="0">
              <a:solidFill>
                <a:schemeClr val="accent1"/>
              </a:solidFill>
              <a:latin typeface="Arial"/>
              <a:cs typeface="Arial"/>
            </a:rPr>
            <a:t>without</a:t>
          </a:r>
          <a:r>
            <a:rPr lang="fr-FR" sz="1400" b="1" dirty="0" smtClean="0">
              <a:solidFill>
                <a:schemeClr val="accent1"/>
              </a:solidFill>
              <a:latin typeface="Arial"/>
              <a:cs typeface="Arial"/>
            </a:rPr>
            <a:t> </a:t>
          </a:r>
          <a:r>
            <a:rPr lang="fr-FR" sz="1400" b="1" dirty="0" err="1" smtClean="0">
              <a:solidFill>
                <a:schemeClr val="accent1"/>
              </a:solidFill>
              <a:latin typeface="Arial"/>
              <a:cs typeface="Arial"/>
            </a:rPr>
            <a:t>hiring</a:t>
          </a:r>
          <a:endParaRPr lang="fr-FR" dirty="0">
            <a:solidFill>
              <a:schemeClr val="accent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0.34213</cdr:x>
      <cdr:y>0.77735</cdr:y>
    </cdr:from>
    <cdr:to>
      <cdr:x>0.66645</cdr:x>
      <cdr:y>0.86455</cdr:y>
    </cdr:to>
    <cdr:sp macro="" textlink="">
      <cdr:nvSpPr>
        <cdr:cNvPr id="2" name="Text 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5546" y="4729566"/>
          <a:ext cx="3019676" cy="530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dirty="0" smtClean="0">
              <a:solidFill>
                <a:schemeClr val="accent2"/>
              </a:solidFill>
              <a:latin typeface="Arial"/>
              <a:cs typeface="Arial"/>
            </a:rPr>
            <a:t>… the </a:t>
          </a:r>
          <a:r>
            <a:rPr lang="en-US" sz="1400" b="1" dirty="0">
              <a:solidFill>
                <a:schemeClr val="accent2"/>
              </a:solidFill>
              <a:latin typeface="Arial"/>
              <a:cs typeface="Arial"/>
            </a:rPr>
            <a:t>lack of </a:t>
          </a:r>
          <a:r>
            <a:rPr lang="en-US" sz="1400" b="1" dirty="0" smtClean="0">
              <a:solidFill>
                <a:schemeClr val="accent2"/>
              </a:solidFill>
              <a:latin typeface="Arial"/>
              <a:cs typeface="Arial"/>
            </a:rPr>
            <a:t>supply </a:t>
          </a:r>
          <a:r>
            <a:rPr lang="en-US" sz="1400" b="1" dirty="0">
              <a:solidFill>
                <a:schemeClr val="accent2"/>
              </a:solidFill>
              <a:latin typeface="Arial"/>
              <a:cs typeface="Arial"/>
            </a:rPr>
            <a:t>only </a:t>
          </a:r>
          <a:endParaRPr lang="fr-FR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0.33063</cdr:x>
      <cdr:y>0.06529</cdr:y>
    </cdr:from>
    <cdr:to>
      <cdr:x>0.70939</cdr:x>
      <cdr:y>0.15405</cdr:y>
    </cdr:to>
    <cdr:sp macro="" textlink="">
      <cdr:nvSpPr>
        <cdr:cNvPr id="3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1015" y="360586"/>
          <a:ext cx="3300460" cy="490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>
              <a:solidFill>
                <a:schemeClr val="accent1"/>
              </a:solidFill>
              <a:latin typeface="Arial"/>
              <a:cs typeface="Arial"/>
            </a:rPr>
            <a:t>... </a:t>
          </a:r>
          <a:r>
            <a:rPr lang="en-US" sz="1400" b="1" dirty="0">
              <a:solidFill>
                <a:schemeClr val="accent1"/>
              </a:solidFill>
              <a:latin typeface="Arial"/>
              <a:cs typeface="Arial"/>
            </a:rPr>
            <a:t>the lack of demand only </a:t>
          </a:r>
          <a:endParaRPr lang="fr-FR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0.30584</cdr:x>
      <cdr:y>0.84757</cdr:y>
    </cdr:from>
    <cdr:to>
      <cdr:x>0.37195</cdr:x>
      <cdr:y>0.89972</cdr:y>
    </cdr:to>
    <cdr:sp macro="" textlink="">
      <cdr:nvSpPr>
        <cdr:cNvPr id="6" name="Rectangle 5"/>
        <cdr:cNvSpPr/>
      </cdr:nvSpPr>
      <cdr:spPr bwMode="auto">
        <a:xfrm xmlns:a="http://schemas.openxmlformats.org/drawingml/2006/main">
          <a:off x="2664991" y="4681066"/>
          <a:ext cx="57606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0.3141</cdr:x>
      <cdr:y>0.84757</cdr:y>
    </cdr:from>
    <cdr:to>
      <cdr:x>0.54548</cdr:x>
      <cdr:y>0.91276</cdr:y>
    </cdr:to>
    <cdr:sp macro="" textlink="">
      <cdr:nvSpPr>
        <cdr:cNvPr id="9" name="Rectangle 8"/>
        <cdr:cNvSpPr/>
      </cdr:nvSpPr>
      <cdr:spPr bwMode="auto">
        <a:xfrm xmlns:a="http://schemas.openxmlformats.org/drawingml/2006/main">
          <a:off x="2736999" y="4681066"/>
          <a:ext cx="201622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0.15862</cdr:x>
      <cdr:y>0.02294</cdr:y>
    </cdr:from>
    <cdr:to>
      <cdr:x>0.16257</cdr:x>
      <cdr:y>0.97694</cdr:y>
    </cdr:to>
    <cdr:cxnSp macro="">
      <cdr:nvCxnSpPr>
        <cdr:cNvPr id="2" name="Connecteur droit 1"/>
        <cdr:cNvCxnSpPr/>
      </cdr:nvCxnSpPr>
      <cdr:spPr>
        <a:xfrm xmlns:a="http://schemas.openxmlformats.org/drawingml/2006/main" flipH="1" flipV="1">
          <a:off x="1476879" y="139595"/>
          <a:ext cx="36784" cy="58043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0.38373</cdr:x>
      <cdr:y>0.02413</cdr:y>
    </cdr:from>
    <cdr:to>
      <cdr:x>0.38699</cdr:x>
      <cdr:y>0.97451</cdr:y>
    </cdr:to>
    <cdr:cxnSp macro="">
      <cdr:nvCxnSpPr>
        <cdr:cNvPr id="4" name="Connecteur droit 3"/>
        <cdr:cNvCxnSpPr/>
      </cdr:nvCxnSpPr>
      <cdr:spPr>
        <a:xfrm xmlns:a="http://schemas.openxmlformats.org/drawingml/2006/main" flipH="1" flipV="1">
          <a:off x="3572836" y="146788"/>
          <a:ext cx="30420" cy="57823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0.80958</cdr:x>
      <cdr:y>0.02291</cdr:y>
    </cdr:from>
    <cdr:to>
      <cdr:x>0.81285</cdr:x>
      <cdr:y>0.9733</cdr:y>
    </cdr:to>
    <cdr:cxnSp macro="">
      <cdr:nvCxnSpPr>
        <cdr:cNvPr id="7" name="Connecteur droit 6"/>
        <cdr:cNvCxnSpPr/>
      </cdr:nvCxnSpPr>
      <cdr:spPr>
        <a:xfrm xmlns:a="http://schemas.openxmlformats.org/drawingml/2006/main" flipH="1" flipV="1">
          <a:off x="7537893" y="139405"/>
          <a:ext cx="30420" cy="57823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0.03547</cdr:x>
      <cdr:y>0.02214</cdr:y>
    </cdr:from>
    <cdr:to>
      <cdr:x>0.1594</cdr:x>
      <cdr:y>0.02306</cdr:y>
    </cdr:to>
    <cdr:cxnSp macro="">
      <cdr:nvCxnSpPr>
        <cdr:cNvPr id="8" name="Connecteur droit avec flèche 7"/>
        <cdr:cNvCxnSpPr/>
      </cdr:nvCxnSpPr>
      <cdr:spPr>
        <a:xfrm xmlns:a="http://schemas.openxmlformats.org/drawingml/2006/main">
          <a:off x="330220" y="134727"/>
          <a:ext cx="1153908" cy="556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0.15772</cdr:x>
      <cdr:y>0.02184</cdr:y>
    </cdr:from>
    <cdr:to>
      <cdr:x>0.38462</cdr:x>
      <cdr:y>0.02291</cdr:y>
    </cdr:to>
    <cdr:cxnSp macro="">
      <cdr:nvCxnSpPr>
        <cdr:cNvPr id="10" name="Connecteur droit avec flèche 9"/>
        <cdr:cNvCxnSpPr/>
      </cdr:nvCxnSpPr>
      <cdr:spPr>
        <a:xfrm xmlns:a="http://schemas.openxmlformats.org/drawingml/2006/main" flipV="1">
          <a:off x="1468474" y="132907"/>
          <a:ext cx="2112631" cy="649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0.38373</cdr:x>
      <cdr:y>0.02155</cdr:y>
    </cdr:from>
    <cdr:to>
      <cdr:x>0.80967</cdr:x>
      <cdr:y>0.02184</cdr:y>
    </cdr:to>
    <cdr:cxnSp macro="">
      <cdr:nvCxnSpPr>
        <cdr:cNvPr id="12" name="Connecteur droit avec flèche 11"/>
        <cdr:cNvCxnSpPr/>
      </cdr:nvCxnSpPr>
      <cdr:spPr>
        <a:xfrm xmlns:a="http://schemas.openxmlformats.org/drawingml/2006/main">
          <a:off x="3572835" y="131136"/>
          <a:ext cx="3965944" cy="1771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0.80967</cdr:x>
      <cdr:y>0.02291</cdr:y>
    </cdr:from>
    <cdr:to>
      <cdr:x>0.96352</cdr:x>
      <cdr:y>0.02306</cdr:y>
    </cdr:to>
    <cdr:cxnSp macro="">
      <cdr:nvCxnSpPr>
        <cdr:cNvPr id="14" name="Connecteur droit avec flèche 13"/>
        <cdr:cNvCxnSpPr/>
      </cdr:nvCxnSpPr>
      <cdr:spPr>
        <a:xfrm xmlns:a="http://schemas.openxmlformats.org/drawingml/2006/main" flipV="1">
          <a:off x="7538779" y="139404"/>
          <a:ext cx="1432443" cy="88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0.15983</cdr:x>
      <cdr:y>0.02436</cdr:y>
    </cdr:from>
    <cdr:to>
      <cdr:x>0.38303</cdr:x>
      <cdr:y>0.15292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1488178" y="148232"/>
          <a:ext cx="2078159" cy="782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Recovery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period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with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b="1" i="1" baseline="0" dirty="0" err="1" smtClean="0">
              <a:solidFill>
                <a:schemeClr val="accent1">
                  <a:lumMod val="75000"/>
                </a:schemeClr>
              </a:solidFill>
            </a:rPr>
            <a:t>budgetary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impulse</a:t>
          </a:r>
          <a:endParaRPr lang="fr-FR" sz="10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0.38452</cdr:x>
      <cdr:y>0.02291</cdr:y>
    </cdr:from>
    <cdr:to>
      <cdr:x>0.80967</cdr:x>
      <cdr:y>0.15147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3580218" y="139405"/>
          <a:ext cx="3958561" cy="782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Budgetary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consolidation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period</a:t>
          </a:r>
          <a:endParaRPr lang="fr-FR" sz="10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0.81117</cdr:x>
      <cdr:y>0.02534</cdr:y>
    </cdr:from>
    <cdr:to>
      <cdr:x>0.96431</cdr:x>
      <cdr:y>0.1539</cdr:y>
    </cdr:to>
    <cdr:sp macro="" textlink="">
      <cdr:nvSpPr>
        <cdr:cNvPr id="18" name="ZoneTexte 1"/>
        <cdr:cNvSpPr txBox="1"/>
      </cdr:nvSpPr>
      <cdr:spPr>
        <a:xfrm xmlns:a="http://schemas.openxmlformats.org/drawingml/2006/main">
          <a:off x="7552660" y="154173"/>
          <a:ext cx="1425945" cy="782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« The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planetary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alignment</a:t>
          </a:r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"</a:t>
          </a:r>
          <a:endParaRPr lang="fr-FR" sz="10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0.03797</cdr:x>
      <cdr:y>0.02534</cdr:y>
    </cdr:from>
    <cdr:to>
      <cdr:x>0.16098</cdr:x>
      <cdr:y>0.1539</cdr:y>
    </cdr:to>
    <cdr:sp macro="" textlink="">
      <cdr:nvSpPr>
        <cdr:cNvPr id="19" name="ZoneTexte 1"/>
        <cdr:cNvSpPr txBox="1"/>
      </cdr:nvSpPr>
      <cdr:spPr>
        <a:xfrm xmlns:a="http://schemas.openxmlformats.org/drawingml/2006/main">
          <a:off x="353533" y="154172"/>
          <a:ext cx="1145363" cy="782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 i="1" dirty="0" smtClean="0">
              <a:solidFill>
                <a:schemeClr val="accent1">
                  <a:lumMod val="75000"/>
                </a:schemeClr>
              </a:solidFill>
            </a:rPr>
            <a:t>Great </a:t>
          </a:r>
          <a:r>
            <a:rPr lang="fr-FR" sz="1000" b="1" i="1" dirty="0" err="1" smtClean="0">
              <a:solidFill>
                <a:schemeClr val="accent1">
                  <a:lumMod val="75000"/>
                </a:schemeClr>
              </a:solidFill>
            </a:rPr>
            <a:t>Recession</a:t>
          </a:r>
          <a:endParaRPr lang="fr-FR" sz="10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0.73555</cdr:x>
      <cdr:y>0.13048</cdr:y>
    </cdr:from>
    <cdr:to>
      <cdr:x>0.78513</cdr:x>
      <cdr:y>0.18263</cdr:y>
    </cdr:to>
    <cdr:sp macro="" textlink="">
      <cdr:nvSpPr>
        <cdr:cNvPr id="20" name="ZoneTexte 1"/>
        <cdr:cNvSpPr txBox="1"/>
      </cdr:nvSpPr>
      <cdr:spPr>
        <a:xfrm xmlns:a="http://schemas.openxmlformats.org/drawingml/2006/main">
          <a:off x="6409407" y="720626"/>
          <a:ext cx="432048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2"/>
              </a:solidFill>
            </a:rPr>
            <a:t>US</a:t>
          </a:r>
          <a:endParaRPr lang="fr-FR" sz="14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0.67708</cdr:x>
      <cdr:y>0.34074</cdr:y>
    </cdr:from>
    <cdr:to>
      <cdr:x>0.79127</cdr:x>
      <cdr:y>0.39288</cdr:y>
    </cdr:to>
    <cdr:sp macro="" textlink="">
      <cdr:nvSpPr>
        <cdr:cNvPr id="21" name="ZoneTexte 1"/>
        <cdr:cNvSpPr txBox="1"/>
      </cdr:nvSpPr>
      <cdr:spPr>
        <a:xfrm xmlns:a="http://schemas.openxmlformats.org/drawingml/2006/main">
          <a:off x="6304231" y="2073126"/>
          <a:ext cx="1063169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3"/>
              </a:solidFill>
            </a:rPr>
            <a:t>Germany</a:t>
          </a:r>
          <a:endParaRPr lang="fr-FR" sz="14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0.72891</cdr:x>
      <cdr:y>0.48424</cdr:y>
    </cdr:from>
    <cdr:to>
      <cdr:x>0.80764</cdr:x>
      <cdr:y>0.53159</cdr:y>
    </cdr:to>
    <cdr:sp macro="" textlink="">
      <cdr:nvSpPr>
        <cdr:cNvPr id="22" name="ZoneTexte 1"/>
        <cdr:cNvSpPr txBox="1"/>
      </cdr:nvSpPr>
      <cdr:spPr>
        <a:xfrm xmlns:a="http://schemas.openxmlformats.org/drawingml/2006/main">
          <a:off x="6786771" y="2946210"/>
          <a:ext cx="733091" cy="288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chemeClr val="accent1"/>
              </a:solidFill>
            </a:rPr>
            <a:t>France</a:t>
          </a:r>
        </a:p>
      </cdr:txBody>
    </cdr:sp>
  </cdr:relSizeAnchor>
  <cdr:relSizeAnchor xmlns:cdr="http://schemas.openxmlformats.org/drawingml/2006/chartDrawing">
    <cdr:from>
      <cdr:x>0.82229</cdr:x>
      <cdr:y>0.1909</cdr:y>
    </cdr:from>
    <cdr:to>
      <cdr:x>0.95916</cdr:x>
      <cdr:y>0.24304</cdr:y>
    </cdr:to>
    <cdr:sp macro="" textlink="">
      <cdr:nvSpPr>
        <cdr:cNvPr id="23" name="ZoneTexte 1"/>
        <cdr:cNvSpPr txBox="1"/>
      </cdr:nvSpPr>
      <cdr:spPr>
        <a:xfrm xmlns:a="http://schemas.openxmlformats.org/drawingml/2006/main">
          <a:off x="7656251" y="1161442"/>
          <a:ext cx="1274392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FF0000"/>
              </a:solidFill>
            </a:rPr>
            <a:t>UK</a:t>
          </a:r>
          <a:endParaRPr lang="fr-FR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0.70728</cdr:x>
      <cdr:y>0.79877</cdr:y>
    </cdr:from>
    <cdr:to>
      <cdr:x>0.82147</cdr:x>
      <cdr:y>0.85091</cdr:y>
    </cdr:to>
    <cdr:sp macro="" textlink="">
      <cdr:nvSpPr>
        <cdr:cNvPr id="24" name="ZoneTexte 1"/>
        <cdr:cNvSpPr txBox="1"/>
      </cdr:nvSpPr>
      <cdr:spPr>
        <a:xfrm xmlns:a="http://schemas.openxmlformats.org/drawingml/2006/main">
          <a:off x="6585433" y="4859844"/>
          <a:ext cx="1063169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6"/>
              </a:solidFill>
            </a:rPr>
            <a:t>Spain</a:t>
          </a:r>
          <a:endParaRPr lang="fr-FR" sz="14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0.83719</cdr:x>
      <cdr:y>0.86602</cdr:y>
    </cdr:from>
    <cdr:to>
      <cdr:x>0.91832</cdr:x>
      <cdr:y>0.91816</cdr:y>
    </cdr:to>
    <cdr:sp macro="" textlink="">
      <cdr:nvSpPr>
        <cdr:cNvPr id="25" name="ZoneTexte 1"/>
        <cdr:cNvSpPr txBox="1"/>
      </cdr:nvSpPr>
      <cdr:spPr>
        <a:xfrm xmlns:a="http://schemas.openxmlformats.org/drawingml/2006/main">
          <a:off x="7794957" y="5269049"/>
          <a:ext cx="755398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Italy</a:t>
          </a:r>
          <a:endParaRPr lang="fr-FR" sz="14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0.7042</cdr:x>
      <cdr:y>0.6585</cdr:y>
    </cdr:from>
    <cdr:to>
      <cdr:x>0.81919</cdr:x>
      <cdr:y>0.71064</cdr:y>
    </cdr:to>
    <cdr:sp macro="" textlink="">
      <cdr:nvSpPr>
        <cdr:cNvPr id="26" name="ZoneTexte 1"/>
        <cdr:cNvSpPr txBox="1"/>
      </cdr:nvSpPr>
      <cdr:spPr>
        <a:xfrm xmlns:a="http://schemas.openxmlformats.org/drawingml/2006/main">
          <a:off x="6556745" y="4006432"/>
          <a:ext cx="1070638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bg2">
                  <a:lumMod val="75000"/>
                </a:schemeClr>
              </a:solidFill>
            </a:rPr>
            <a:t>Euro area</a:t>
          </a:r>
          <a:endParaRPr lang="fr-FR" sz="1400" b="1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0.53767</cdr:x>
      <cdr:y>0.28884</cdr:y>
    </cdr:from>
    <cdr:to>
      <cdr:x>0.97462</cdr:x>
      <cdr:y>0.3835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06163" y="1757327"/>
          <a:ext cx="4068430" cy="57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400" b="1">
              <a:solidFill>
                <a:schemeClr val="accent1"/>
              </a:solidFill>
            </a:rPr>
            <a:t>Households consumption expenditure in manufactured goods</a:t>
          </a:r>
        </a:p>
      </cdr:txBody>
    </cdr:sp>
  </cdr:relSizeAnchor>
  <cdr:relSizeAnchor xmlns:cdr="http://schemas.openxmlformats.org/drawingml/2006/chartDrawing">
    <cdr:from>
      <cdr:x>0.24336</cdr:x>
      <cdr:y>0.47316</cdr:y>
    </cdr:from>
    <cdr:to>
      <cdr:x>0.68032</cdr:x>
      <cdr:y>0.56782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265917" y="2878764"/>
          <a:ext cx="4068430" cy="57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err="1">
              <a:solidFill>
                <a:schemeClr val="accent2"/>
              </a:solidFill>
            </a:rPr>
            <a:t>Manufacturing</a:t>
          </a:r>
          <a:r>
            <a:rPr lang="fr-FR" sz="1400" b="1" dirty="0">
              <a:solidFill>
                <a:schemeClr val="accent2"/>
              </a:solidFill>
            </a:rPr>
            <a:t> production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0.62872</cdr:x>
      <cdr:y>0.82865</cdr:y>
    </cdr:from>
    <cdr:to>
      <cdr:x>0.84238</cdr:x>
      <cdr:y>0.87952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845256" y="5039295"/>
          <a:ext cx="1986410" cy="30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rgbClr val="92D050"/>
              </a:solidFill>
            </a:rPr>
            <a:t>Germany</a:t>
          </a:r>
          <a:endParaRPr lang="fr-FR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0.59916</cdr:x>
      <cdr:y>0.35507</cdr:y>
    </cdr:from>
    <cdr:to>
      <cdr:x>0.68914</cdr:x>
      <cdr:y>0.40964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570416" y="2159326"/>
          <a:ext cx="836572" cy="331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chemeClr val="accent1"/>
              </a:solidFill>
            </a:rPr>
            <a:t>France</a:t>
          </a:r>
        </a:p>
      </cdr:txBody>
    </cdr:sp>
  </cdr:relSizeAnchor>
  <cdr:relSizeAnchor xmlns:cdr="http://schemas.openxmlformats.org/drawingml/2006/chartDrawing">
    <cdr:from>
      <cdr:x>0.5904</cdr:x>
      <cdr:y>0.03647</cdr:y>
    </cdr:from>
    <cdr:to>
      <cdr:x>0.80406</cdr:x>
      <cdr:y>0.08734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489005" y="221762"/>
          <a:ext cx="1986410" cy="30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FF0000"/>
              </a:solidFill>
            </a:rPr>
            <a:t>Spain</a:t>
          </a:r>
          <a:endParaRPr lang="fr-FR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0.87412</cdr:x>
      <cdr:y>0.15695</cdr:y>
    </cdr:from>
    <cdr:to>
      <cdr:x>0.95884</cdr:x>
      <cdr:y>0.20616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126697" y="954455"/>
          <a:ext cx="787726" cy="29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Italy</a:t>
          </a:r>
          <a:endParaRPr lang="fr-FR" sz="1400" b="1" dirty="0">
            <a:solidFill>
              <a:schemeClr val="tx2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0.36186</cdr:x>
      <cdr:y>0.17301</cdr:y>
    </cdr:from>
    <cdr:to>
      <cdr:x>0.49387</cdr:x>
      <cdr:y>0.2249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364197" y="1052146"/>
          <a:ext cx="1227341" cy="315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chemeClr val="accent2"/>
              </a:solidFill>
            </a:rPr>
            <a:t>Portugal</a:t>
          </a:r>
        </a:p>
      </cdr:txBody>
    </cdr:sp>
  </cdr:relSizeAnchor>
  <cdr:relSizeAnchor xmlns:cdr="http://schemas.openxmlformats.org/drawingml/2006/chartDrawing">
    <cdr:from>
      <cdr:x>0.74381</cdr:x>
      <cdr:y>0.26672</cdr:y>
    </cdr:from>
    <cdr:to>
      <cdr:x>0.9606</cdr:x>
      <cdr:y>0.32129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6481415" y="1473071"/>
          <a:ext cx="1889050" cy="30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1"/>
          <a:r>
            <a:rPr lang="fr-FR" sz="1400" b="1" dirty="0" err="1">
              <a:solidFill>
                <a:srgbClr val="FFC000"/>
              </a:solidFill>
            </a:rPr>
            <a:t>Netherlands</a:t>
          </a:r>
          <a:endParaRPr lang="fr-FR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0.05079</cdr:x>
      <cdr:y>0.48461</cdr:y>
    </cdr:from>
    <cdr:to>
      <cdr:x>0.88967</cdr:x>
      <cdr:y>0.48728</cdr:y>
    </cdr:to>
    <cdr:cxnSp macro="">
      <cdr:nvCxnSpPr>
        <cdr:cNvPr id="9" name="Connecteur droit 8"/>
        <cdr:cNvCxnSpPr/>
      </cdr:nvCxnSpPr>
      <cdr:spPr>
        <a:xfrm xmlns:a="http://schemas.openxmlformats.org/drawingml/2006/main">
          <a:off x="472197" y="2947081"/>
          <a:ext cx="7799085" cy="162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0.03886</cdr:x>
      <cdr:y>0.0267</cdr:y>
    </cdr:from>
    <cdr:to>
      <cdr:x>0.97542</cdr:x>
      <cdr:y>0.26335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1802" y="162442"/>
          <a:ext cx="8720175" cy="14398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0.04035</cdr:x>
      <cdr:y>0.66262</cdr:y>
    </cdr:from>
    <cdr:to>
      <cdr:x>0.97691</cdr:x>
      <cdr:y>0.97694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75684" y="4031512"/>
          <a:ext cx="8720175" cy="19123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0.09278</cdr:x>
      <cdr:y>0.66262</cdr:y>
    </cdr:from>
    <cdr:to>
      <cdr:x>0.56939</cdr:x>
      <cdr:y>0.70388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863894" y="4031509"/>
          <a:ext cx="4437618" cy="251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>
              <a:effectLst/>
              <a:latin typeface="+mn-lt"/>
              <a:ea typeface="+mn-ea"/>
              <a:cs typeface="+mn-cs"/>
            </a:rPr>
            <a:t>Threshold for an excesive current account deficit according to MIP</a:t>
          </a: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0.08</cdr:x>
      <cdr:y>0.22073</cdr:y>
    </cdr:from>
    <cdr:to>
      <cdr:x>0.55661</cdr:x>
      <cdr:y>0.26199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744869" y="1342951"/>
          <a:ext cx="4437618" cy="251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>
              <a:effectLst/>
              <a:latin typeface="+mn-lt"/>
              <a:ea typeface="+mn-ea"/>
              <a:cs typeface="+mn-cs"/>
            </a:rPr>
            <a:t>Threshold for an excesive current account surplus</a:t>
          </a:r>
          <a:r>
            <a:rPr lang="fr-FR" sz="1100" b="1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1">
              <a:effectLst/>
              <a:latin typeface="+mn-lt"/>
              <a:ea typeface="+mn-ea"/>
              <a:cs typeface="+mn-cs"/>
            </a:rPr>
            <a:t>according to MIP</a:t>
          </a:r>
        </a:p>
        <a:p xmlns:a="http://schemas.openxmlformats.org/drawingml/2006/main">
          <a:endParaRPr lang="fr-FR" sz="11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0.62872</cdr:x>
      <cdr:y>0.82865</cdr:y>
    </cdr:from>
    <cdr:to>
      <cdr:x>0.84238</cdr:x>
      <cdr:y>0.87952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845256" y="5039295"/>
          <a:ext cx="1986410" cy="30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rgbClr val="92D050"/>
              </a:solidFill>
            </a:rPr>
            <a:t>Germany</a:t>
          </a:r>
          <a:endParaRPr lang="fr-FR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0.59916</cdr:x>
      <cdr:y>0.35507</cdr:y>
    </cdr:from>
    <cdr:to>
      <cdr:x>0.68914</cdr:x>
      <cdr:y>0.40964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570416" y="2159326"/>
          <a:ext cx="836572" cy="331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chemeClr val="accent1"/>
              </a:solidFill>
            </a:rPr>
            <a:t>France</a:t>
          </a:r>
        </a:p>
      </cdr:txBody>
    </cdr:sp>
  </cdr:relSizeAnchor>
  <cdr:relSizeAnchor xmlns:cdr="http://schemas.openxmlformats.org/drawingml/2006/chartDrawing">
    <cdr:from>
      <cdr:x>0.5904</cdr:x>
      <cdr:y>0.03647</cdr:y>
    </cdr:from>
    <cdr:to>
      <cdr:x>0.80406</cdr:x>
      <cdr:y>0.08734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489005" y="221762"/>
          <a:ext cx="1986410" cy="30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FF0000"/>
              </a:solidFill>
            </a:rPr>
            <a:t>Spain</a:t>
          </a:r>
          <a:endParaRPr lang="fr-FR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0.87412</cdr:x>
      <cdr:y>0.15695</cdr:y>
    </cdr:from>
    <cdr:to>
      <cdr:x>0.95884</cdr:x>
      <cdr:y>0.20616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126697" y="954455"/>
          <a:ext cx="787726" cy="29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Italy</a:t>
          </a:r>
          <a:endParaRPr lang="fr-FR" sz="1400" b="1" dirty="0">
            <a:solidFill>
              <a:schemeClr val="tx2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0.36186</cdr:x>
      <cdr:y>0.17301</cdr:y>
    </cdr:from>
    <cdr:to>
      <cdr:x>0.49387</cdr:x>
      <cdr:y>0.2249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364197" y="1052146"/>
          <a:ext cx="1227341" cy="315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chemeClr val="accent2"/>
              </a:solidFill>
            </a:rPr>
            <a:t>Portugal</a:t>
          </a:r>
        </a:p>
      </cdr:txBody>
    </cdr:sp>
  </cdr:relSizeAnchor>
  <cdr:relSizeAnchor xmlns:cdr="http://schemas.openxmlformats.org/drawingml/2006/chartDrawing">
    <cdr:from>
      <cdr:x>0.7686</cdr:x>
      <cdr:y>0.26672</cdr:y>
    </cdr:from>
    <cdr:to>
      <cdr:x>0.9606</cdr:x>
      <cdr:y>0.32129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6697439" y="1473071"/>
          <a:ext cx="1673026" cy="30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1"/>
          <a:r>
            <a:rPr lang="fr-FR" sz="1400" b="1" dirty="0" err="1">
              <a:solidFill>
                <a:srgbClr val="FFC000"/>
              </a:solidFill>
            </a:rPr>
            <a:t>Netherlands</a:t>
          </a:r>
          <a:endParaRPr lang="fr-FR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0.05079</cdr:x>
      <cdr:y>0.48461</cdr:y>
    </cdr:from>
    <cdr:to>
      <cdr:x>0.88967</cdr:x>
      <cdr:y>0.48728</cdr:y>
    </cdr:to>
    <cdr:cxnSp macro="">
      <cdr:nvCxnSpPr>
        <cdr:cNvPr id="9" name="Connecteur droit 8"/>
        <cdr:cNvCxnSpPr/>
      </cdr:nvCxnSpPr>
      <cdr:spPr>
        <a:xfrm xmlns:a="http://schemas.openxmlformats.org/drawingml/2006/main">
          <a:off x="472197" y="2947081"/>
          <a:ext cx="7799085" cy="162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0.89317</cdr:x>
      <cdr:y>0.39759</cdr:y>
    </cdr:from>
    <cdr:to>
      <cdr:x>0.89317</cdr:x>
      <cdr:y>0.4672</cdr:y>
    </cdr:to>
    <cdr:cxnSp macro="">
      <cdr:nvCxnSpPr>
        <cdr:cNvPr id="11" name="Connecteur droit avec flèche 10"/>
        <cdr:cNvCxnSpPr/>
      </cdr:nvCxnSpPr>
      <cdr:spPr>
        <a:xfrm xmlns:a="http://schemas.openxmlformats.org/drawingml/2006/main">
          <a:off x="8303846" y="2417885"/>
          <a:ext cx="0" cy="42333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0.90082</cdr:x>
      <cdr:y>0.4083</cdr:y>
    </cdr:from>
    <cdr:to>
      <cdr:x>0.99172</cdr:x>
      <cdr:y>0.45248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7849567" y="2255005"/>
          <a:ext cx="792087" cy="244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/>
            <a:t>CICE</a:t>
          </a:r>
        </a:p>
      </cdr:txBody>
    </cdr:sp>
  </cdr:relSizeAnchor>
  <cdr:relSizeAnchor xmlns:cdr="http://schemas.openxmlformats.org/drawingml/2006/chartDrawing">
    <cdr:from>
      <cdr:x>0.89142</cdr:x>
      <cdr:y>0.46319</cdr:y>
    </cdr:from>
    <cdr:to>
      <cdr:x>0.89317</cdr:x>
      <cdr:y>0.50067</cdr:y>
    </cdr:to>
    <cdr:cxnSp macro="">
      <cdr:nvCxnSpPr>
        <cdr:cNvPr id="13" name="Connecteur droit avec flèche 12"/>
        <cdr:cNvCxnSpPr/>
      </cdr:nvCxnSpPr>
      <cdr:spPr>
        <a:xfrm xmlns:a="http://schemas.openxmlformats.org/drawingml/2006/main" flipH="1">
          <a:off x="8287564" y="2816795"/>
          <a:ext cx="16282" cy="227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0.88429</cdr:x>
      <cdr:y>0.45012</cdr:y>
    </cdr:from>
    <cdr:to>
      <cdr:x>1</cdr:x>
      <cdr:y>0.52162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7705516" y="2485974"/>
          <a:ext cx="1008272" cy="394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dirty="0" err="1" smtClean="0"/>
            <a:t>Responsability</a:t>
          </a:r>
          <a:r>
            <a:rPr lang="fr-FR" sz="1000" dirty="0" smtClean="0"/>
            <a:t> </a:t>
          </a:r>
          <a:r>
            <a:rPr lang="fr-FR" sz="1000" dirty="0" err="1" smtClean="0"/>
            <a:t>Pact</a:t>
          </a:r>
          <a:endParaRPr lang="fr-FR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0.45921</cdr:x>
      <cdr:y>0.23602</cdr:y>
    </cdr:from>
    <cdr:to>
      <cdr:x>0.73385</cdr:x>
      <cdr:y>0.29722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70477" y="1433462"/>
          <a:ext cx="2554065" cy="371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chemeClr val="accent1"/>
              </a:solidFill>
            </a:rPr>
            <a:t>France </a:t>
          </a:r>
        </a:p>
      </cdr:txBody>
    </cdr:sp>
  </cdr:relSizeAnchor>
  <cdr:relSizeAnchor xmlns:cdr="http://schemas.openxmlformats.org/drawingml/2006/chartDrawing">
    <cdr:from>
      <cdr:x>0.68938</cdr:x>
      <cdr:y>0.05727</cdr:y>
    </cdr:from>
    <cdr:to>
      <cdr:x>0.96401</cdr:x>
      <cdr:y>0.11847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411042" y="347816"/>
          <a:ext cx="2553973" cy="371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2"/>
              </a:solidFill>
            </a:rPr>
            <a:t>Germany</a:t>
          </a:r>
          <a:endParaRPr lang="fr-FR" sz="1400" b="1" dirty="0">
            <a:solidFill>
              <a:schemeClr val="accent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0.55729</cdr:x>
      <cdr:y>0.04382</cdr:y>
    </cdr:from>
    <cdr:to>
      <cdr:x>0.8316</cdr:x>
      <cdr:y>0.10491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82245" y="266377"/>
          <a:ext cx="2550763" cy="371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>
              <a:solidFill>
                <a:schemeClr val="accent1"/>
              </a:solidFill>
            </a:rPr>
            <a:t>France </a:t>
          </a:r>
        </a:p>
      </cdr:txBody>
    </cdr:sp>
  </cdr:relSizeAnchor>
  <cdr:relSizeAnchor xmlns:cdr="http://schemas.openxmlformats.org/drawingml/2006/chartDrawing">
    <cdr:from>
      <cdr:x>0.65043</cdr:x>
      <cdr:y>0.64846</cdr:y>
    </cdr:from>
    <cdr:to>
      <cdr:x>0.92473</cdr:x>
      <cdr:y>0.70955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048321" y="3941521"/>
          <a:ext cx="2550763" cy="371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2"/>
              </a:solidFill>
            </a:rPr>
            <a:t>Germany</a:t>
          </a:r>
          <a:endParaRPr lang="fr-FR" sz="1400" b="1" dirty="0">
            <a:solidFill>
              <a:schemeClr val="accent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9213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24FF0345-85B5-42AA-9E4D-E3C32E698732}" type="datetimeFigureOut">
              <a:rPr lang="fr-FR"/>
              <a:pPr/>
              <a:t>07/07/2016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9213" y="944245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2B091908-A648-4DFE-B588-25E6FBA28D7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2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9213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D4CD2900-AA19-459B-B48E-BCEB0EDE710A}" type="datetimeFigureOut">
              <a:rPr lang="fr-FR"/>
              <a:pPr/>
              <a:t>07/07/2016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9213" y="944245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1B295F95-1E7A-408B-A796-C28825FF4E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34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237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1835150" y="249237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210300"/>
            <a:ext cx="91440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250825" y="6237288"/>
            <a:ext cx="4572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latin typeface="Calibri" pitchFamily="34" charset="0"/>
              </a:rPr>
              <a:t>observatoire français des conjonctures économiques</a:t>
            </a:r>
          </a:p>
          <a:p>
            <a:pPr>
              <a:defRPr/>
            </a:pPr>
            <a:r>
              <a:rPr lang="fr-FR" sz="1100" b="1" dirty="0">
                <a:solidFill>
                  <a:srgbClr val="969696"/>
                </a:solidFill>
                <a:latin typeface="Calibri" pitchFamily="34" charset="0"/>
              </a:rPr>
              <a:t>centre de recherche en économie de Sciences Po</a:t>
            </a:r>
            <a:endParaRPr lang="fr-FR" sz="1100" dirty="0">
              <a:solidFill>
                <a:srgbClr val="969696"/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100" b="1" dirty="0">
                <a:latin typeface="Calibri" pitchFamily="34" charset="0"/>
              </a:rPr>
              <a:t>www.ofce.sciences-po.fr</a:t>
            </a:r>
          </a:p>
        </p:txBody>
      </p:sp>
      <p:pic>
        <p:nvPicPr>
          <p:cNvPr id="8" name="Picture 13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9525"/>
            <a:ext cx="12271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7388" y="2060575"/>
            <a:ext cx="7772400" cy="1470025"/>
          </a:xfrm>
        </p:spPr>
        <p:txBody>
          <a:bodyPr/>
          <a:lstStyle>
            <a:lvl1pPr>
              <a:defRPr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4365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 b="1" dirty="0">
              <a:solidFill>
                <a:srgbClr val="FF33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499225"/>
            <a:ext cx="9144000" cy="358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000" dirty="0">
              <a:solidFill>
                <a:srgbClr val="B2B2B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5" descr="Logo_blan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638" y="5986463"/>
            <a:ext cx="727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Logo_blanc-gri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663" y="6499225"/>
            <a:ext cx="72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692696"/>
            <a:ext cx="8713788" cy="5522387"/>
          </a:xfrm>
        </p:spPr>
        <p:txBody>
          <a:bodyPr/>
          <a:lstStyle>
            <a:lvl1pPr>
              <a:buClr>
                <a:srgbClr val="FF3300"/>
              </a:buClr>
              <a:defRPr sz="1800"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FF3300"/>
              </a:buClr>
              <a:defRPr sz="16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2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1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5" y="0"/>
            <a:ext cx="8713787" cy="479425"/>
          </a:xfrm>
        </p:spPr>
        <p:txBody>
          <a:bodyPr/>
          <a:lstStyle>
            <a:lvl1pPr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679" y="6499225"/>
            <a:ext cx="1342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@</a:t>
            </a:r>
            <a:r>
              <a:rPr lang="fr-FR" b="1" dirty="0" err="1" smtClean="0">
                <a:solidFill>
                  <a:schemeClr val="bg1"/>
                </a:solidFill>
              </a:rPr>
              <a:t>HeyerEric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137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9850"/>
            <a:ext cx="87137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b="1">
          <a:solidFill>
            <a:srgbClr val="5F5F5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600">
          <a:solidFill>
            <a:srgbClr val="5F5F5F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rgbClr val="5F5F5F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200">
          <a:solidFill>
            <a:srgbClr val="5F5F5F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>
          <a:solidFill>
            <a:srgbClr val="5F5F5F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ric.heyer@ofce.sciences-p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ctrTitle"/>
          </p:nvPr>
        </p:nvSpPr>
        <p:spPr>
          <a:xfrm>
            <a:off x="611188" y="2406650"/>
            <a:ext cx="8413898" cy="1470025"/>
          </a:xfrm>
        </p:spPr>
        <p:txBody>
          <a:bodyPr/>
          <a:lstStyle/>
          <a:p>
            <a:r>
              <a:rPr lang="en-US" sz="3600" dirty="0"/>
              <a:t>French Economy: w</a:t>
            </a:r>
            <a:r>
              <a:rPr lang="en-US" sz="3600" dirty="0" smtClean="0"/>
              <a:t>hat </a:t>
            </a:r>
            <a:r>
              <a:rPr lang="en-US" sz="3600" dirty="0"/>
              <a:t>policies to reduce unemployment and foster competitiveness?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4103688" y="6165850"/>
            <a:ext cx="504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dirty="0" smtClean="0">
                <a:latin typeface="Calibri" pitchFamily="34" charset="0"/>
                <a:hlinkClick r:id="rId2"/>
              </a:rPr>
              <a:t>eric.heyer@ofce.sciences-po.fr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>
                <a:latin typeface="Calibri" pitchFamily="34" charset="0"/>
              </a:rPr>
              <a:t>– 01 44 18 54 40</a:t>
            </a:r>
          </a:p>
          <a:p>
            <a:pPr algn="r"/>
            <a:endParaRPr lang="fr-FR" sz="1200" dirty="0">
              <a:latin typeface="Calibri" pitchFamily="34" charset="0"/>
            </a:endParaRPr>
          </a:p>
        </p:txBody>
      </p:sp>
      <p:pic>
        <p:nvPicPr>
          <p:cNvPr id="12290" name="Picture 2" descr="Site de Sciences  P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188640"/>
            <a:ext cx="1428750" cy="257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33445"/>
            <a:ext cx="5029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  <a:defRPr/>
            </a:pPr>
            <a:endParaRPr lang="fr-FR" b="1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fr-FR" b="1" dirty="0">
                <a:solidFill>
                  <a:schemeClr val="bg1"/>
                </a:solidFill>
              </a:rPr>
              <a:t>Eric Heyer</a:t>
            </a:r>
          </a:p>
          <a:p>
            <a:pPr algn="r">
              <a:defRPr/>
            </a:pPr>
            <a:r>
              <a:rPr lang="fr-FR" b="1" dirty="0">
                <a:solidFill>
                  <a:schemeClr val="bg1"/>
                </a:solidFill>
              </a:rPr>
              <a:t>@</a:t>
            </a:r>
            <a:r>
              <a:rPr lang="fr-FR" b="1" dirty="0" err="1">
                <a:solidFill>
                  <a:schemeClr val="bg1"/>
                </a:solidFill>
              </a:rPr>
              <a:t>HeyerEric</a:t>
            </a:r>
            <a:endParaRPr lang="fr-FR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fr-FR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bg1"/>
                </a:solidFill>
              </a:rPr>
              <a:t>Franco-</a:t>
            </a:r>
            <a:r>
              <a:rPr lang="fr-FR" b="1" dirty="0" err="1" smtClean="0">
                <a:solidFill>
                  <a:schemeClr val="bg1"/>
                </a:solidFill>
              </a:rPr>
              <a:t>German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Conference</a:t>
            </a:r>
            <a:endParaRPr lang="fr-FR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fr-FR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fr-FR" b="1" dirty="0">
                <a:solidFill>
                  <a:schemeClr val="bg1"/>
                </a:solidFill>
              </a:rPr>
              <a:t>Paris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bg1"/>
                </a:solidFill>
              </a:rPr>
              <a:t>7-8 </a:t>
            </a:r>
            <a:r>
              <a:rPr lang="fr-FR" b="1" dirty="0">
                <a:solidFill>
                  <a:schemeClr val="bg1"/>
                </a:solidFill>
              </a:rPr>
              <a:t>J</a:t>
            </a:r>
            <a:r>
              <a:rPr lang="fr-FR" b="1" dirty="0" smtClean="0">
                <a:solidFill>
                  <a:schemeClr val="bg1"/>
                </a:solidFill>
              </a:rPr>
              <a:t>uly 2016</a:t>
            </a:r>
            <a:endParaRPr lang="fr-FR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fr-FR" sz="1000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fr-FR" sz="1000" b="1" dirty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strongly negative </a:t>
            </a:r>
            <a:r>
              <a:rPr lang="en-US" dirty="0" smtClean="0"/>
              <a:t>output gap in 2015 for </a:t>
            </a:r>
            <a:r>
              <a:rPr lang="en-US" dirty="0" err="1" smtClean="0"/>
              <a:t>french</a:t>
            </a:r>
            <a:r>
              <a:rPr lang="en-US" dirty="0" smtClean="0"/>
              <a:t> economy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5110" y="476672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</a:rPr>
              <a:t>In %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651918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Sources : OECD, IMF, EC, OFCE</a:t>
            </a:r>
            <a:endParaRPr lang="fr-F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85927"/>
              </p:ext>
            </p:extLst>
          </p:nvPr>
        </p:nvGraphicFramePr>
        <p:xfrm>
          <a:off x="179512" y="529609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02063" y="608829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If </a:t>
            </a:r>
            <a:r>
              <a:rPr lang="fr-FR" sz="1200" dirty="0" err="1"/>
              <a:t>there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a consensus </a:t>
            </a:r>
            <a:r>
              <a:rPr lang="fr-FR" sz="1200" dirty="0" err="1"/>
              <a:t>around</a:t>
            </a:r>
            <a:r>
              <a:rPr lang="fr-FR" sz="1200" dirty="0"/>
              <a:t> the </a:t>
            </a:r>
            <a:r>
              <a:rPr lang="fr-FR" sz="1200" dirty="0" err="1"/>
              <a:t>fact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the </a:t>
            </a:r>
            <a:r>
              <a:rPr lang="fr-FR" sz="1200" dirty="0" err="1"/>
              <a:t>economic</a:t>
            </a:r>
            <a:r>
              <a:rPr lang="fr-FR" sz="1200" dirty="0"/>
              <a:t> </a:t>
            </a:r>
            <a:r>
              <a:rPr lang="fr-FR" sz="1200" dirty="0" err="1"/>
              <a:t>crisis</a:t>
            </a:r>
            <a:r>
              <a:rPr lang="fr-FR" sz="1200" dirty="0"/>
              <a:t> </a:t>
            </a:r>
            <a:r>
              <a:rPr lang="fr-FR" sz="1200" dirty="0" err="1"/>
              <a:t>could</a:t>
            </a:r>
            <a:r>
              <a:rPr lang="fr-FR" sz="1200" dirty="0"/>
              <a:t> have an impact on </a:t>
            </a:r>
            <a:r>
              <a:rPr lang="fr-FR" sz="1200" dirty="0" err="1"/>
              <a:t>both</a:t>
            </a:r>
            <a:r>
              <a:rPr lang="fr-FR" sz="1200" dirty="0"/>
              <a:t> the </a:t>
            </a:r>
            <a:r>
              <a:rPr lang="fr-FR" sz="1200" dirty="0" err="1"/>
              <a:t>level</a:t>
            </a:r>
            <a:r>
              <a:rPr lang="fr-FR" sz="1200" dirty="0"/>
              <a:t> and </a:t>
            </a:r>
            <a:r>
              <a:rPr lang="fr-FR" sz="1200" dirty="0" err="1"/>
              <a:t>growth</a:t>
            </a:r>
            <a:r>
              <a:rPr lang="fr-FR" sz="1200" dirty="0"/>
              <a:t> of </a:t>
            </a:r>
            <a:r>
              <a:rPr lang="fr-FR" sz="1200" dirty="0" err="1"/>
              <a:t>potential</a:t>
            </a:r>
            <a:r>
              <a:rPr lang="fr-FR" sz="1200" dirty="0"/>
              <a:t> production, a consensus opinion </a:t>
            </a:r>
            <a:r>
              <a:rPr lang="fr-FR" sz="1200" dirty="0" err="1"/>
              <a:t>exists</a:t>
            </a:r>
            <a:r>
              <a:rPr lang="fr-FR" sz="1200" dirty="0"/>
              <a:t> </a:t>
            </a:r>
            <a:r>
              <a:rPr lang="fr-FR" sz="1200" dirty="0" err="1"/>
              <a:t>around</a:t>
            </a:r>
            <a:r>
              <a:rPr lang="fr-FR" sz="1200" dirty="0"/>
              <a:t> the </a:t>
            </a:r>
            <a:r>
              <a:rPr lang="fr-FR" sz="1200" dirty="0" err="1"/>
              <a:t>idea</a:t>
            </a:r>
            <a:r>
              <a:rPr lang="fr-FR" sz="1200" dirty="0"/>
              <a:t> on a </a:t>
            </a:r>
            <a:r>
              <a:rPr lang="fr-FR" sz="1200" dirty="0" err="1"/>
              <a:t>potential</a:t>
            </a:r>
            <a:r>
              <a:rPr lang="fr-FR" sz="1200" dirty="0"/>
              <a:t> </a:t>
            </a:r>
            <a:r>
              <a:rPr lang="fr-FR" sz="1200" dirty="0" err="1"/>
              <a:t>rebound</a:t>
            </a:r>
            <a:r>
              <a:rPr lang="fr-FR" sz="1200" dirty="0"/>
              <a:t> of French </a:t>
            </a:r>
            <a:r>
              <a:rPr lang="fr-FR" sz="1200" dirty="0" err="1"/>
              <a:t>economy</a:t>
            </a:r>
            <a:r>
              <a:rPr lang="fr-FR" sz="1200" dirty="0"/>
              <a:t>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How to boost </a:t>
            </a:r>
            <a:r>
              <a:rPr lang="en-US" sz="2800" dirty="0" smtClean="0"/>
              <a:t>French economic growth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1481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of GDP </a:t>
            </a:r>
            <a:r>
              <a:rPr lang="fr-FR" dirty="0" err="1"/>
              <a:t>since</a:t>
            </a:r>
            <a:r>
              <a:rPr lang="fr-FR" dirty="0"/>
              <a:t> the </a:t>
            </a:r>
            <a:r>
              <a:rPr lang="fr-FR" dirty="0" err="1"/>
              <a:t>crisis</a:t>
            </a:r>
            <a:r>
              <a:rPr lang="fr-FR" dirty="0"/>
              <a:t>: an international </a:t>
            </a:r>
            <a:r>
              <a:rPr lang="fr-FR" dirty="0" err="1" smtClean="0"/>
              <a:t>comparison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5110" y="476672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</a:rPr>
              <a:t>2008 = 100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5110" y="6166602"/>
            <a:ext cx="3174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latin typeface="Calibri" panose="020F0502020204030204" pitchFamily="34" charset="0"/>
              </a:rPr>
              <a:t>Sources </a:t>
            </a:r>
            <a:r>
              <a:rPr lang="fr-FR" sz="1000" i="1" dirty="0">
                <a:latin typeface="Calibri" panose="020F0502020204030204" pitchFamily="34" charset="0"/>
              </a:rPr>
              <a:t>: </a:t>
            </a:r>
            <a:r>
              <a:rPr lang="fr-FR" sz="1000" dirty="0" smtClean="0">
                <a:latin typeface="Calibri" panose="020F0502020204030204" pitchFamily="34" charset="0"/>
              </a:rPr>
              <a:t>National </a:t>
            </a:r>
            <a:r>
              <a:rPr lang="fr-FR" sz="1000" dirty="0" err="1" smtClean="0">
                <a:latin typeface="Calibri" panose="020F0502020204030204" pitchFamily="34" charset="0"/>
              </a:rPr>
              <a:t>account</a:t>
            </a:r>
            <a:endParaRPr lang="fr-FR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56664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9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28114"/>
              </p:ext>
            </p:extLst>
          </p:nvPr>
        </p:nvGraphicFramePr>
        <p:xfrm>
          <a:off x="365919" y="1072356"/>
          <a:ext cx="8483600" cy="4762500"/>
        </p:xfrm>
        <a:graphic>
          <a:graphicData uri="http://schemas.openxmlformats.org/drawingml/2006/table">
            <a:tbl>
              <a:tblPr/>
              <a:tblGrid>
                <a:gridCol w="26924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GDP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growth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GDP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due to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oil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prices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price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competitiveness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 euro area 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Outside the euro zone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financing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conditions 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fiscal stance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chinese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economic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slowdown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Carry over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Internal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(real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estate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market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shocks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impact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Spontaneous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growth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without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fr-FR" sz="11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Croissance potentielle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gap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n </a:t>
            </a:r>
            <a:r>
              <a:rPr lang="fr-FR" dirty="0" err="1"/>
              <a:t>evaluation</a:t>
            </a:r>
            <a:r>
              <a:rPr lang="fr-FR" dirty="0"/>
              <a:t> of  </a:t>
            </a:r>
            <a:r>
              <a:rPr lang="fr-FR" dirty="0" smtClean="0"/>
              <a:t>« </a:t>
            </a:r>
            <a:r>
              <a:rPr lang="fr-FR" dirty="0" err="1" smtClean="0"/>
              <a:t>shocks</a:t>
            </a:r>
            <a:r>
              <a:rPr lang="fr-FR" dirty="0" smtClean="0"/>
              <a:t> » on </a:t>
            </a:r>
            <a:r>
              <a:rPr lang="fr-FR" dirty="0"/>
              <a:t>the </a:t>
            </a:r>
            <a:r>
              <a:rPr lang="fr-FR" dirty="0" smtClean="0"/>
              <a:t>french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/>
              <a:t>performance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623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Sources : INSEE, OFCE </a:t>
            </a:r>
            <a:r>
              <a:rPr lang="fr-FR" sz="1200" dirty="0" err="1" smtClean="0">
                <a:latin typeface="Calibri" panose="020F0502020204030204" pitchFamily="34" charset="0"/>
              </a:rPr>
              <a:t>calculations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3528" y="5445224"/>
            <a:ext cx="864096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5856" y="4869160"/>
            <a:ext cx="3960440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3338886"/>
            <a:ext cx="3960440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46641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It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clear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our</a:t>
            </a:r>
            <a:r>
              <a:rPr lang="fr-FR" sz="1200" dirty="0"/>
              <a:t> </a:t>
            </a:r>
            <a:r>
              <a:rPr lang="fr-FR" sz="1200" dirty="0" err="1"/>
              <a:t>analysis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the </a:t>
            </a:r>
            <a:r>
              <a:rPr lang="fr-FR" sz="1200" dirty="0" err="1"/>
              <a:t>combination</a:t>
            </a:r>
            <a:r>
              <a:rPr lang="fr-FR" sz="1200" dirty="0"/>
              <a:t> of </a:t>
            </a:r>
            <a:r>
              <a:rPr lang="fr-FR" sz="1200" dirty="0" err="1"/>
              <a:t>these</a:t>
            </a:r>
            <a:r>
              <a:rPr lang="fr-FR" sz="1200" dirty="0"/>
              <a:t> </a:t>
            </a:r>
            <a:r>
              <a:rPr lang="fr-FR" sz="1200" dirty="0" err="1"/>
              <a:t>shocks</a:t>
            </a:r>
            <a:r>
              <a:rPr lang="fr-FR" sz="1200" dirty="0"/>
              <a:t> </a:t>
            </a:r>
            <a:r>
              <a:rPr lang="fr-FR" sz="1200" dirty="0" err="1"/>
              <a:t>explains</a:t>
            </a:r>
            <a:r>
              <a:rPr lang="fr-FR" sz="1200" dirty="0"/>
              <a:t> a large part of the </a:t>
            </a:r>
            <a:r>
              <a:rPr lang="fr-FR" sz="1200" dirty="0" err="1"/>
              <a:t>slowdown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2011 to 2014. The impact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smtClean="0"/>
              <a:t>on </a:t>
            </a:r>
            <a:r>
              <a:rPr lang="fr-FR" sz="1200" dirty="0" err="1"/>
              <a:t>average</a:t>
            </a:r>
            <a:r>
              <a:rPr lang="fr-FR" sz="1200" dirty="0"/>
              <a:t> close to 1.5 point of GDP per </a:t>
            </a:r>
            <a:r>
              <a:rPr lang="fr-FR" sz="1200" dirty="0" err="1"/>
              <a:t>year</a:t>
            </a:r>
            <a:r>
              <a:rPr lang="fr-FR" sz="1200" dirty="0"/>
              <a:t> for </a:t>
            </a:r>
            <a:r>
              <a:rPr lang="fr-FR" sz="1200" dirty="0" err="1"/>
              <a:t>this</a:t>
            </a:r>
            <a:r>
              <a:rPr lang="fr-FR" sz="1200" dirty="0"/>
              <a:t> </a:t>
            </a:r>
            <a:r>
              <a:rPr lang="fr-FR" sz="1200" dirty="0" err="1"/>
              <a:t>three</a:t>
            </a:r>
            <a:r>
              <a:rPr lang="fr-FR" sz="1200" dirty="0"/>
              <a:t> </a:t>
            </a:r>
            <a:r>
              <a:rPr lang="fr-FR" sz="1200" dirty="0" err="1"/>
              <a:t>years</a:t>
            </a:r>
            <a:r>
              <a:rPr lang="fr-FR" sz="1200" dirty="0"/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99992" y="5301208"/>
            <a:ext cx="1368152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5960627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Most of </a:t>
            </a:r>
            <a:r>
              <a:rPr lang="fr-FR" sz="1200" dirty="0" err="1"/>
              <a:t>this</a:t>
            </a:r>
            <a:r>
              <a:rPr lang="fr-FR" sz="1200" dirty="0"/>
              <a:t> impact </a:t>
            </a:r>
            <a:r>
              <a:rPr lang="fr-FR" sz="1200" dirty="0" err="1"/>
              <a:t>is</a:t>
            </a:r>
            <a:r>
              <a:rPr lang="fr-FR" sz="1200" dirty="0"/>
              <a:t> due to the fiscal </a:t>
            </a:r>
            <a:r>
              <a:rPr lang="fr-FR" sz="1200" dirty="0" err="1"/>
              <a:t>policy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239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479425"/>
          </a:xfrm>
        </p:spPr>
        <p:txBody>
          <a:bodyPr/>
          <a:lstStyle/>
          <a:p>
            <a:r>
              <a:rPr lang="fr-FR" dirty="0" smtClean="0"/>
              <a:t>Fiscal multiplier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economic</a:t>
            </a:r>
            <a:r>
              <a:rPr lang="fr-FR" dirty="0" smtClean="0"/>
              <a:t> cycle </a:t>
            </a:r>
            <a:r>
              <a:rPr lang="fr-FR" sz="1000" dirty="0" smtClean="0"/>
              <a:t>:</a:t>
            </a:r>
            <a:r>
              <a:rPr lang="fr-FR" sz="1000" dirty="0"/>
              <a:t> </a:t>
            </a:r>
            <a:r>
              <a:rPr lang="fr-FR" sz="1000" dirty="0" err="1" smtClean="0"/>
              <a:t>higher</a:t>
            </a:r>
            <a:r>
              <a:rPr lang="fr-FR" sz="1000" dirty="0" smtClean="0"/>
              <a:t> </a:t>
            </a:r>
            <a:r>
              <a:rPr lang="fr-FR" sz="1000" dirty="0"/>
              <a:t>in “times of </a:t>
            </a:r>
            <a:r>
              <a:rPr lang="fr-FR" sz="1000" dirty="0" err="1"/>
              <a:t>crisis</a:t>
            </a:r>
            <a:r>
              <a:rPr lang="fr-FR" sz="1000" dirty="0"/>
              <a:t>” </a:t>
            </a:r>
            <a:r>
              <a:rPr lang="fr-FR" sz="1000" dirty="0" smtClean="0"/>
              <a:t> </a:t>
            </a:r>
            <a:r>
              <a:rPr lang="fr-FR" sz="1000" dirty="0" err="1"/>
              <a:t>than</a:t>
            </a:r>
            <a:r>
              <a:rPr lang="fr-FR" sz="1000" dirty="0"/>
              <a:t> </a:t>
            </a:r>
            <a:r>
              <a:rPr lang="fr-FR" sz="1000" dirty="0" smtClean="0"/>
              <a:t>in a </a:t>
            </a:r>
            <a:r>
              <a:rPr lang="fr-FR" sz="1000" dirty="0" err="1"/>
              <a:t>period</a:t>
            </a:r>
            <a:r>
              <a:rPr lang="fr-FR" sz="1000" dirty="0"/>
              <a:t> of </a:t>
            </a:r>
            <a:r>
              <a:rPr lang="fr-FR" sz="1000" dirty="0" err="1"/>
              <a:t>strong</a:t>
            </a:r>
            <a:r>
              <a:rPr lang="fr-FR" sz="1000" dirty="0"/>
              <a:t> </a:t>
            </a:r>
            <a:r>
              <a:rPr lang="fr-FR" sz="1000" dirty="0" err="1"/>
              <a:t>economic</a:t>
            </a:r>
            <a:r>
              <a:rPr lang="fr-FR" sz="1000" dirty="0"/>
              <a:t> </a:t>
            </a:r>
            <a:r>
              <a:rPr lang="fr-FR" sz="1000" dirty="0" err="1"/>
              <a:t>recovery</a:t>
            </a:r>
            <a:endParaRPr lang="fr-FR" sz="1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7704856" cy="5061911"/>
          </a:xfrm>
        </p:spPr>
      </p:pic>
      <p:sp>
        <p:nvSpPr>
          <p:cNvPr id="5" name="ZoneTexte 4"/>
          <p:cNvSpPr txBox="1"/>
          <p:nvPr/>
        </p:nvSpPr>
        <p:spPr>
          <a:xfrm>
            <a:off x="3347864" y="4207672"/>
            <a:ext cx="417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« </a:t>
            </a:r>
            <a:r>
              <a:rPr lang="fr-FR" b="1" dirty="0" err="1" smtClean="0">
                <a:solidFill>
                  <a:schemeClr val="accent6"/>
                </a:solidFill>
              </a:rPr>
              <a:t>Period</a:t>
            </a:r>
            <a:r>
              <a:rPr lang="fr-FR" b="1" dirty="0" smtClean="0">
                <a:solidFill>
                  <a:schemeClr val="accent6"/>
                </a:solidFill>
              </a:rPr>
              <a:t> of </a:t>
            </a:r>
            <a:r>
              <a:rPr lang="fr-FR" b="1" dirty="0" err="1" smtClean="0">
                <a:solidFill>
                  <a:schemeClr val="accent6"/>
                </a:solidFill>
              </a:rPr>
              <a:t>strong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err="1" smtClean="0">
                <a:solidFill>
                  <a:schemeClr val="accent6"/>
                </a:solidFill>
              </a:rPr>
              <a:t>economic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err="1" smtClean="0">
                <a:solidFill>
                  <a:schemeClr val="accent6"/>
                </a:solidFill>
              </a:rPr>
              <a:t>recovery</a:t>
            </a:r>
            <a:r>
              <a:rPr lang="fr-FR" b="1" dirty="0" smtClean="0">
                <a:solidFill>
                  <a:schemeClr val="accent6"/>
                </a:solidFill>
              </a:rPr>
              <a:t> »</a:t>
            </a:r>
          </a:p>
          <a:p>
            <a:pPr algn="ctr"/>
            <a:r>
              <a:rPr lang="fr-FR" sz="1200" b="1" dirty="0" smtClean="0">
                <a:solidFill>
                  <a:schemeClr val="accent6"/>
                </a:solidFill>
              </a:rPr>
              <a:t>Positive output gap</a:t>
            </a:r>
            <a:endParaRPr lang="fr-FR" sz="12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06533" y="980728"/>
            <a:ext cx="20936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« Times of </a:t>
            </a:r>
            <a:r>
              <a:rPr lang="fr-FR" b="1" dirty="0" err="1" smtClean="0">
                <a:solidFill>
                  <a:srgbClr val="FF0000"/>
                </a:solidFill>
              </a:rPr>
              <a:t>crisis</a:t>
            </a:r>
            <a:r>
              <a:rPr lang="fr-FR" b="1" dirty="0" smtClean="0">
                <a:solidFill>
                  <a:srgbClr val="FF0000"/>
                </a:solidFill>
              </a:rPr>
              <a:t> »</a:t>
            </a: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Negative</a:t>
            </a:r>
            <a:r>
              <a:rPr lang="fr-FR" sz="1200" b="1" dirty="0" smtClean="0">
                <a:solidFill>
                  <a:srgbClr val="FF0000"/>
                </a:solidFill>
              </a:rPr>
              <a:t> output gap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92080" y="2420888"/>
            <a:ext cx="22322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Null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output gap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60064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i="1" dirty="0"/>
              <a:t>Source</a:t>
            </a:r>
            <a:r>
              <a:rPr lang="fr-FR" sz="1200" dirty="0"/>
              <a:t> : Jérôme </a:t>
            </a:r>
            <a:r>
              <a:rPr lang="fr-FR" sz="1200" cap="small" dirty="0" err="1"/>
              <a:t>Creel</a:t>
            </a:r>
            <a:r>
              <a:rPr lang="fr-FR" sz="1200" dirty="0"/>
              <a:t>,  Eric</a:t>
            </a:r>
            <a:r>
              <a:rPr lang="fr-FR" sz="1200" cap="small" dirty="0"/>
              <a:t> </a:t>
            </a:r>
            <a:r>
              <a:rPr lang="fr-FR" sz="1200" cap="small" dirty="0" err="1"/>
              <a:t>Heyer</a:t>
            </a:r>
            <a:r>
              <a:rPr lang="fr-FR" sz="1200" cap="small" dirty="0"/>
              <a:t> </a:t>
            </a:r>
            <a:r>
              <a:rPr lang="fr-FR" sz="1200" dirty="0"/>
              <a:t>et Mathieu</a:t>
            </a:r>
            <a:r>
              <a:rPr lang="fr-FR" sz="1200" cap="small" dirty="0"/>
              <a:t> Plane  </a:t>
            </a:r>
            <a:r>
              <a:rPr lang="fr-FR" sz="1200" cap="small" dirty="0" smtClean="0"/>
              <a:t>(</a:t>
            </a:r>
            <a:r>
              <a:rPr lang="fr-FR" sz="1200" dirty="0" smtClean="0"/>
              <a:t>2011), </a:t>
            </a:r>
            <a:r>
              <a:rPr lang="fr-FR" sz="1200" dirty="0"/>
              <a:t>« Petits précis de politique budgétaire par tous temps : les multiplicateurs budgétaires au cours du cycle», </a:t>
            </a:r>
            <a:r>
              <a:rPr lang="fr-FR" sz="1200" i="1" dirty="0"/>
              <a:t>Revue de l’OFCE</a:t>
            </a:r>
            <a:r>
              <a:rPr lang="fr-FR" sz="1200" dirty="0"/>
              <a:t>, n°116, </a:t>
            </a:r>
            <a:r>
              <a:rPr lang="fr-FR" sz="1200" dirty="0" err="1" smtClean="0"/>
              <a:t>january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609411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Impact of an public investment increase of 1 percentage point of GDP, in % </a:t>
            </a:r>
            <a:r>
              <a:rPr lang="en-US" sz="1000" dirty="0" smtClean="0"/>
              <a:t>central </a:t>
            </a:r>
            <a:r>
              <a:rPr lang="en-US" sz="1000" dirty="0"/>
              <a:t>account</a:t>
            </a:r>
            <a:endParaRPr lang="fr-FR" sz="1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300193" y="980728"/>
            <a:ext cx="504055" cy="2616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61845"/>
              </p:ext>
            </p:extLst>
          </p:nvPr>
        </p:nvGraphicFramePr>
        <p:xfrm>
          <a:off x="365919" y="1072356"/>
          <a:ext cx="8483600" cy="4762500"/>
        </p:xfrm>
        <a:graphic>
          <a:graphicData uri="http://schemas.openxmlformats.org/drawingml/2006/table">
            <a:tbl>
              <a:tblPr/>
              <a:tblGrid>
                <a:gridCol w="26924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GDP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growth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GDP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due to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oil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prices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price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competitiveness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 euro area 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Outside the euro zone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financing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conditions 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fiscal stance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chinese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economic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slowdown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Carry over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Internal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(real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estate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market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shocks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impact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Spontaneous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growth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without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fr-FR" sz="11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Croissance potentielle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gap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n </a:t>
            </a:r>
            <a:r>
              <a:rPr lang="fr-FR" dirty="0" err="1"/>
              <a:t>evaluation</a:t>
            </a:r>
            <a:r>
              <a:rPr lang="fr-FR" dirty="0"/>
              <a:t> of  </a:t>
            </a:r>
            <a:r>
              <a:rPr lang="fr-FR" dirty="0" smtClean="0"/>
              <a:t>« </a:t>
            </a:r>
            <a:r>
              <a:rPr lang="fr-FR" dirty="0" err="1" smtClean="0"/>
              <a:t>shocks</a:t>
            </a:r>
            <a:r>
              <a:rPr lang="fr-FR" dirty="0" smtClean="0"/>
              <a:t> » on </a:t>
            </a:r>
            <a:r>
              <a:rPr lang="fr-FR" dirty="0"/>
              <a:t>the </a:t>
            </a:r>
            <a:r>
              <a:rPr lang="fr-FR" dirty="0" smtClean="0"/>
              <a:t>french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/>
              <a:t>performance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623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Sources : INSEE, OFCE </a:t>
            </a:r>
            <a:r>
              <a:rPr lang="fr-FR" sz="1200" dirty="0" err="1" smtClean="0">
                <a:latin typeface="Calibri" panose="020F0502020204030204" pitchFamily="34" charset="0"/>
              </a:rPr>
              <a:t>calculations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3528" y="5288210"/>
            <a:ext cx="8640960" cy="877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307214" y="4871460"/>
            <a:ext cx="5369242" cy="196385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86828" y="1259707"/>
            <a:ext cx="5369242" cy="196385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4008" y="5301208"/>
            <a:ext cx="132744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58052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Moreover</a:t>
            </a:r>
            <a:r>
              <a:rPr lang="fr-FR" sz="1200" dirty="0"/>
              <a:t>,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find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fr-FR" sz="1200" dirty="0" err="1"/>
              <a:t>when</a:t>
            </a:r>
            <a:r>
              <a:rPr lang="fr-FR" sz="1200" dirty="0"/>
              <a:t> </a:t>
            </a:r>
            <a:r>
              <a:rPr lang="fr-FR" sz="1200" dirty="0" err="1"/>
              <a:t>these</a:t>
            </a:r>
            <a:r>
              <a:rPr lang="fr-FR" sz="1200" dirty="0"/>
              <a:t> </a:t>
            </a:r>
            <a:r>
              <a:rPr lang="fr-FR" sz="1200" dirty="0" err="1"/>
              <a:t>shocks</a:t>
            </a:r>
            <a:r>
              <a:rPr lang="fr-FR" sz="1200" dirty="0"/>
              <a:t> </a:t>
            </a:r>
            <a:r>
              <a:rPr lang="fr-FR" sz="1200" dirty="0" err="1"/>
              <a:t>decline</a:t>
            </a:r>
            <a:r>
              <a:rPr lang="fr-FR" sz="1200" dirty="0"/>
              <a:t>, </a:t>
            </a:r>
            <a:r>
              <a:rPr lang="fr-FR" sz="1200" dirty="0" err="1"/>
              <a:t>growth</a:t>
            </a:r>
            <a:r>
              <a:rPr lang="fr-FR" sz="1200" dirty="0"/>
              <a:t> </a:t>
            </a:r>
            <a:r>
              <a:rPr lang="fr-FR" sz="1200" dirty="0" err="1"/>
              <a:t>accelerate</a:t>
            </a:r>
            <a:r>
              <a:rPr lang="fr-FR" sz="12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1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2"/>
          <p:cNvSpPr>
            <a:spLocks noGrp="1"/>
          </p:cNvSpPr>
          <p:nvPr>
            <p:ph type="title"/>
          </p:nvPr>
        </p:nvSpPr>
        <p:spPr>
          <a:xfrm>
            <a:off x="179512" y="16204"/>
            <a:ext cx="8928992" cy="479425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and production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a reality </a:t>
            </a:r>
            <a:r>
              <a:rPr lang="fr-FR" dirty="0" err="1"/>
              <a:t>today</a:t>
            </a:r>
            <a:r>
              <a:rPr lang="fr-FR" dirty="0"/>
              <a:t> in </a:t>
            </a:r>
            <a:r>
              <a:rPr lang="fr-FR" dirty="0" smtClean="0"/>
              <a:t>France </a:t>
            </a:r>
            <a:r>
              <a:rPr lang="en-US" altLang="fr-FR" kern="1200" dirty="0" smtClean="0"/>
              <a:t>: </a:t>
            </a:r>
            <a:r>
              <a:rPr lang="en-US" altLang="fr-FR" sz="1000" kern="1200" dirty="0"/>
              <a:t>French industrial </a:t>
            </a:r>
            <a:r>
              <a:rPr lang="en-US" altLang="fr-FR" sz="1000" kern="1200" dirty="0" smtClean="0"/>
              <a:t>firms were able to </a:t>
            </a:r>
            <a:r>
              <a:rPr lang="en-US" altLang="fr-FR" sz="1000" kern="1200" dirty="0"/>
              <a:t>respond to a consumption </a:t>
            </a:r>
            <a:r>
              <a:rPr lang="en-US" altLang="fr-FR" sz="1000" kern="1200" dirty="0" smtClean="0"/>
              <a:t>surplus</a:t>
            </a:r>
            <a:endParaRPr lang="fr-FR" altLang="fr-FR" sz="1000" kern="1200" dirty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475656" y="6477126"/>
            <a:ext cx="3525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000" dirty="0">
                <a:solidFill>
                  <a:srgbClr val="000000"/>
                </a:solidFill>
                <a:latin typeface="Gill Alt One MT Bk" pitchFamily="34" charset="0"/>
              </a:rPr>
              <a:t>Source : </a:t>
            </a: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INSEE, national </a:t>
            </a:r>
            <a:r>
              <a:rPr lang="fr-FR" altLang="fr-FR" sz="1000" dirty="0" err="1" smtClean="0">
                <a:solidFill>
                  <a:srgbClr val="000000"/>
                </a:solidFill>
                <a:latin typeface="Gill Alt One MT Bk" pitchFamily="34" charset="0"/>
              </a:rPr>
              <a:t>account</a:t>
            </a:r>
            <a:endParaRPr lang="fr-FR" altLang="fr-FR" sz="1000" dirty="0">
              <a:solidFill>
                <a:srgbClr val="000000"/>
              </a:solidFill>
              <a:latin typeface="Gill Alt One MT Bk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51515"/>
              </p:ext>
            </p:extLst>
          </p:nvPr>
        </p:nvGraphicFramePr>
        <p:xfrm>
          <a:off x="250825" y="692151"/>
          <a:ext cx="8713788" cy="53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75" y="542297"/>
            <a:ext cx="3887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Index </a:t>
            </a:r>
            <a:r>
              <a:rPr lang="en-US" sz="1000" dirty="0" smtClean="0"/>
              <a:t>100 </a:t>
            </a:r>
            <a:r>
              <a:rPr lang="en-US" sz="1000" dirty="0"/>
              <a:t>= </a:t>
            </a:r>
            <a:r>
              <a:rPr lang="en-US" sz="1000" dirty="0" smtClean="0"/>
              <a:t>2010q4 </a:t>
            </a:r>
            <a:endParaRPr lang="fr-FR" sz="1000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6015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/>
              <a:t>household</a:t>
            </a:r>
            <a:r>
              <a:rPr lang="fr-FR" sz="1200" dirty="0"/>
              <a:t> </a:t>
            </a:r>
            <a:r>
              <a:rPr lang="fr-FR" sz="1200" dirty="0" err="1"/>
              <a:t>consumption</a:t>
            </a:r>
            <a:r>
              <a:rPr lang="fr-FR" sz="1200" dirty="0"/>
              <a:t>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declining</a:t>
            </a:r>
            <a:r>
              <a:rPr lang="fr-FR" sz="1200" dirty="0"/>
              <a:t>, production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declining</a:t>
            </a:r>
            <a:r>
              <a:rPr lang="fr-FR" sz="1200" dirty="0"/>
              <a:t> </a:t>
            </a:r>
            <a:r>
              <a:rPr lang="fr-FR" sz="1200" dirty="0" err="1"/>
              <a:t>too</a:t>
            </a:r>
            <a:r>
              <a:rPr lang="fr-FR" sz="1200" dirty="0"/>
              <a:t> and </a:t>
            </a:r>
            <a:r>
              <a:rPr lang="fr-FR" sz="1200" dirty="0" err="1"/>
              <a:t>when</a:t>
            </a:r>
            <a:r>
              <a:rPr lang="fr-FR" sz="1200" dirty="0"/>
              <a:t>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dirty="0" err="1"/>
              <a:t>restarts</a:t>
            </a:r>
            <a:r>
              <a:rPr lang="fr-FR" sz="1200" dirty="0"/>
              <a:t>, production </a:t>
            </a:r>
            <a:r>
              <a:rPr lang="fr-FR" sz="1200" dirty="0" err="1"/>
              <a:t>starts</a:t>
            </a:r>
            <a:r>
              <a:rPr lang="fr-FR" sz="1200" dirty="0"/>
              <a:t> </a:t>
            </a:r>
            <a:r>
              <a:rPr lang="fr-FR" sz="1200" dirty="0" err="1" smtClean="0"/>
              <a:t>again</a:t>
            </a:r>
            <a:r>
              <a:rPr lang="fr-FR" sz="1200" dirty="0" smtClean="0"/>
              <a:t> (</a:t>
            </a:r>
            <a:r>
              <a:rPr lang="fr-FR" sz="1200" dirty="0"/>
              <a:t>and not </a:t>
            </a:r>
            <a:r>
              <a:rPr lang="fr-FR" sz="1200" dirty="0" err="1"/>
              <a:t>only</a:t>
            </a:r>
            <a:r>
              <a:rPr lang="fr-FR" sz="1200" dirty="0"/>
              <a:t> imports).</a:t>
            </a:r>
          </a:p>
        </p:txBody>
      </p:sp>
    </p:spTree>
    <p:extLst>
      <p:ext uri="{BB962C8B-B14F-4D97-AF65-F5344CB8AC3E}">
        <p14:creationId xmlns:p14="http://schemas.microsoft.com/office/powerpoint/2010/main" val="1601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29797"/>
              </p:ext>
            </p:extLst>
          </p:nvPr>
        </p:nvGraphicFramePr>
        <p:xfrm>
          <a:off x="365919" y="1072356"/>
          <a:ext cx="8483600" cy="4762500"/>
        </p:xfrm>
        <a:graphic>
          <a:graphicData uri="http://schemas.openxmlformats.org/drawingml/2006/table">
            <a:tbl>
              <a:tblPr/>
              <a:tblGrid>
                <a:gridCol w="26924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GDP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growth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GDP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due to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oil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prices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price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competitiveness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 euro area 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Outside the euro zone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financing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conditions 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fiscal stance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chinese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economic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slowdown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effect on the national economy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effect through foreign trade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Carry over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Internal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(real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estate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market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fr-FR" sz="11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shocks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impact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Spontaneous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growth</a:t>
                      </a:r>
                      <a:r>
                        <a:rPr lang="fr-FR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without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shocks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F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fr-FR" sz="11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Croissance potentielle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gap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n </a:t>
            </a:r>
            <a:r>
              <a:rPr lang="fr-FR" dirty="0" err="1"/>
              <a:t>evaluation</a:t>
            </a:r>
            <a:r>
              <a:rPr lang="fr-FR" dirty="0"/>
              <a:t> of  </a:t>
            </a:r>
            <a:r>
              <a:rPr lang="fr-FR" dirty="0" smtClean="0"/>
              <a:t>« </a:t>
            </a:r>
            <a:r>
              <a:rPr lang="fr-FR" dirty="0" err="1" smtClean="0"/>
              <a:t>shocks</a:t>
            </a:r>
            <a:r>
              <a:rPr lang="fr-FR" dirty="0" smtClean="0"/>
              <a:t> » on </a:t>
            </a:r>
            <a:r>
              <a:rPr lang="fr-FR" dirty="0"/>
              <a:t>the </a:t>
            </a:r>
            <a:r>
              <a:rPr lang="fr-FR" dirty="0" smtClean="0"/>
              <a:t>french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/>
              <a:t>performance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623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Sources : INSEE, OFCE </a:t>
            </a:r>
            <a:r>
              <a:rPr lang="fr-FR" sz="1200" dirty="0" err="1" smtClean="0">
                <a:latin typeface="Calibri" panose="020F0502020204030204" pitchFamily="34" charset="0"/>
              </a:rPr>
              <a:t>calculations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3528" y="5445224"/>
            <a:ext cx="864096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07214" y="5067845"/>
            <a:ext cx="3960440" cy="196385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5805264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Without shocks, the </a:t>
            </a:r>
            <a:r>
              <a:rPr lang="en-US" sz="1200" dirty="0" err="1"/>
              <a:t>french</a:t>
            </a:r>
            <a:r>
              <a:rPr lang="en-US" sz="1200" dirty="0"/>
              <a:t> growth could have been around 1,6 % during the period from 2011 to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Unemployment</a:t>
            </a:r>
            <a:r>
              <a:rPr lang="fr-FR" dirty="0" smtClean="0"/>
              <a:t> rate in France, 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ILO </a:t>
            </a:r>
            <a:r>
              <a:rPr lang="fr-FR" sz="1200" dirty="0" err="1" smtClean="0"/>
              <a:t>definition</a:t>
            </a:r>
            <a:endParaRPr lang="fr-FR" sz="1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97922"/>
              </p:ext>
            </p:extLst>
          </p:nvPr>
        </p:nvGraphicFramePr>
        <p:xfrm>
          <a:off x="287685" y="596896"/>
          <a:ext cx="8713788" cy="552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1560" y="465928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7664" y="6536704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/>
              <a:t>Source </a:t>
            </a:r>
            <a:r>
              <a:rPr lang="fr-FR" sz="1200" i="1" dirty="0"/>
              <a:t>: </a:t>
            </a:r>
            <a:r>
              <a:rPr lang="fr-FR" sz="1200" i="1" dirty="0" smtClean="0"/>
              <a:t>INSEE</a:t>
            </a:r>
            <a:endParaRPr lang="fr-FR" sz="1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6126495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When</a:t>
            </a:r>
            <a:r>
              <a:rPr lang="fr-FR" sz="1000" dirty="0" smtClean="0"/>
              <a:t> </a:t>
            </a:r>
            <a:r>
              <a:rPr lang="fr-FR" sz="1000" dirty="0" err="1"/>
              <a:t>economic</a:t>
            </a:r>
            <a:r>
              <a:rPr lang="fr-FR" sz="1000" dirty="0"/>
              <a:t> </a:t>
            </a:r>
            <a:r>
              <a:rPr lang="fr-FR" sz="1000" dirty="0" err="1"/>
              <a:t>growth</a:t>
            </a:r>
            <a:r>
              <a:rPr lang="fr-FR" sz="1000" dirty="0"/>
              <a:t> </a:t>
            </a:r>
            <a:r>
              <a:rPr lang="fr-FR" sz="1000" dirty="0" err="1"/>
              <a:t>exceeds</a:t>
            </a:r>
            <a:r>
              <a:rPr lang="fr-FR" sz="1000" dirty="0"/>
              <a:t> 1.6% in France (gray </a:t>
            </a:r>
            <a:r>
              <a:rPr lang="fr-FR" sz="1000" dirty="0" err="1"/>
              <a:t>period</a:t>
            </a:r>
            <a:r>
              <a:rPr lang="fr-FR" sz="1000" dirty="0"/>
              <a:t> on the graph), the </a:t>
            </a:r>
            <a:r>
              <a:rPr lang="fr-FR" sz="1000" dirty="0" err="1"/>
              <a:t>unemployment</a:t>
            </a:r>
            <a:r>
              <a:rPr lang="fr-FR" sz="1000" dirty="0"/>
              <a:t> rate drop and </a:t>
            </a:r>
            <a:r>
              <a:rPr lang="fr-FR" sz="1000" dirty="0" err="1"/>
              <a:t>may</a:t>
            </a:r>
            <a:r>
              <a:rPr lang="fr-FR" sz="1000" dirty="0"/>
              <a:t> </a:t>
            </a:r>
            <a:r>
              <a:rPr lang="fr-FR" sz="1000" dirty="0" err="1"/>
              <a:t>even</a:t>
            </a:r>
            <a:r>
              <a:rPr lang="fr-FR" sz="1000" dirty="0"/>
              <a:t> </a:t>
            </a:r>
            <a:r>
              <a:rPr lang="fr-FR" sz="1000" dirty="0" err="1"/>
              <a:t>decline</a:t>
            </a:r>
            <a:r>
              <a:rPr lang="fr-FR" sz="1000" dirty="0"/>
              <a:t> </a:t>
            </a:r>
            <a:r>
              <a:rPr lang="fr-FR" sz="1000" dirty="0" err="1"/>
              <a:t>rapidly</a:t>
            </a:r>
            <a:r>
              <a:rPr lang="fr-FR" sz="1000" dirty="0"/>
              <a:t> </a:t>
            </a:r>
            <a:r>
              <a:rPr lang="fr-FR" sz="1000" dirty="0" err="1"/>
              <a:t>without</a:t>
            </a:r>
            <a:r>
              <a:rPr lang="fr-FR" sz="1000" dirty="0"/>
              <a:t> </a:t>
            </a:r>
            <a:r>
              <a:rPr lang="fr-FR" sz="1000" dirty="0" err="1"/>
              <a:t>inflationary</a:t>
            </a:r>
            <a:r>
              <a:rPr lang="fr-FR" sz="1000" dirty="0"/>
              <a:t> pressure on </a:t>
            </a:r>
            <a:r>
              <a:rPr lang="fr-FR" sz="1000" dirty="0" err="1"/>
              <a:t>wages</a:t>
            </a:r>
            <a:r>
              <a:rPr lang="fr-F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unit labor costs compared to the average of the euro area</a:t>
            </a:r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175" y="542297"/>
            <a:ext cx="3887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Index 1 = 1999, compared with the average of the euro area</a:t>
            </a:r>
            <a:endParaRPr lang="fr-FR" sz="1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175" y="62547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i="1" dirty="0" smtClean="0"/>
              <a:t>Source</a:t>
            </a:r>
            <a:r>
              <a:rPr lang="fr-FR" sz="1000" dirty="0" smtClean="0"/>
              <a:t> </a:t>
            </a:r>
            <a:r>
              <a:rPr lang="fr-FR" sz="1000" dirty="0"/>
              <a:t>: </a:t>
            </a:r>
            <a:r>
              <a:rPr lang="fr-FR" sz="1000" dirty="0" err="1"/>
              <a:t>European</a:t>
            </a:r>
            <a:r>
              <a:rPr lang="fr-FR" sz="1000" dirty="0"/>
              <a:t> Commission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16091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4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In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presentation</a:t>
            </a:r>
            <a:r>
              <a:rPr lang="fr-FR" sz="2400" dirty="0"/>
              <a:t> </a:t>
            </a:r>
            <a:r>
              <a:rPr lang="fr-FR" sz="2400" dirty="0" err="1"/>
              <a:t>I’d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to </a:t>
            </a:r>
            <a:r>
              <a:rPr lang="fr-FR" sz="2400" dirty="0" err="1"/>
              <a:t>cover</a:t>
            </a:r>
            <a:r>
              <a:rPr lang="fr-FR" sz="2400" dirty="0"/>
              <a:t> </a:t>
            </a:r>
            <a:r>
              <a:rPr lang="fr-FR" sz="2400" dirty="0" err="1"/>
              <a:t>three</a:t>
            </a:r>
            <a:r>
              <a:rPr lang="fr-FR" sz="2400" dirty="0"/>
              <a:t> points : </a:t>
            </a:r>
            <a:endParaRPr lang="fr-FR" sz="2400" dirty="0" smtClean="0"/>
          </a:p>
          <a:p>
            <a:endParaRPr lang="fr-FR" dirty="0" smtClean="0"/>
          </a:p>
          <a:p>
            <a:pPr lvl="1"/>
            <a:r>
              <a:rPr lang="fr-FR" sz="2000" dirty="0" smtClean="0"/>
              <a:t>A </a:t>
            </a:r>
            <a:r>
              <a:rPr lang="fr-FR" sz="2000" dirty="0" err="1" smtClean="0"/>
              <a:t>comparison</a:t>
            </a:r>
            <a:r>
              <a:rPr lang="fr-FR" sz="2000" dirty="0" smtClean="0"/>
              <a:t> of the </a:t>
            </a:r>
            <a:r>
              <a:rPr lang="fr-FR" sz="2000" dirty="0"/>
              <a:t>situation on the labour </a:t>
            </a:r>
            <a:r>
              <a:rPr lang="fr-FR" sz="2000" dirty="0" err="1"/>
              <a:t>market</a:t>
            </a:r>
            <a:r>
              <a:rPr lang="fr-FR" sz="2000" dirty="0"/>
              <a:t> in the main </a:t>
            </a:r>
            <a:r>
              <a:rPr lang="fr-FR" sz="2000" dirty="0" err="1"/>
              <a:t>developed</a:t>
            </a:r>
            <a:r>
              <a:rPr lang="fr-FR" sz="2000" dirty="0"/>
              <a:t> </a:t>
            </a:r>
            <a:r>
              <a:rPr lang="fr-FR" sz="2000" dirty="0" smtClean="0"/>
              <a:t>countries: </a:t>
            </a:r>
            <a:r>
              <a:rPr lang="fr-FR" sz="2000" dirty="0"/>
              <a:t>the </a:t>
            </a:r>
            <a:r>
              <a:rPr lang="fr-FR" sz="2000" dirty="0" err="1"/>
              <a:t>stylized</a:t>
            </a:r>
            <a:r>
              <a:rPr lang="fr-FR" sz="2000" dirty="0"/>
              <a:t> </a:t>
            </a:r>
            <a:r>
              <a:rPr lang="fr-FR" sz="2000" dirty="0" err="1"/>
              <a:t>fact</a:t>
            </a:r>
            <a:endParaRPr lang="fr-FR" sz="2000" dirty="0" smtClean="0"/>
          </a:p>
          <a:p>
            <a:pPr lvl="1"/>
            <a:endParaRPr lang="fr-FR" dirty="0"/>
          </a:p>
          <a:p>
            <a:pPr lvl="1"/>
            <a:r>
              <a:rPr lang="en-US" sz="2000" dirty="0"/>
              <a:t>How to boost French economic growth </a:t>
            </a:r>
            <a:r>
              <a:rPr lang="en-US" sz="2000" dirty="0" smtClean="0"/>
              <a:t>?</a:t>
            </a:r>
          </a:p>
          <a:p>
            <a:pPr lvl="2"/>
            <a:r>
              <a:rPr lang="en-US" sz="1600" dirty="0" smtClean="0"/>
              <a:t>On the Demand side </a:t>
            </a:r>
          </a:p>
          <a:p>
            <a:pPr lvl="2"/>
            <a:r>
              <a:rPr lang="en-US" sz="1600" dirty="0" smtClean="0"/>
              <a:t>On the Supply side  </a:t>
            </a:r>
          </a:p>
          <a:p>
            <a:pPr lvl="2"/>
            <a:endParaRPr lang="fr-FR" dirty="0"/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are </a:t>
            </a:r>
            <a:r>
              <a:rPr lang="en-US" sz="2000" dirty="0" smtClean="0"/>
              <a:t>the optimal conditions to implement structural reforms ?</a:t>
            </a:r>
            <a:endParaRPr lang="en-US" sz="2000" dirty="0"/>
          </a:p>
          <a:p>
            <a:pPr lvl="2"/>
            <a:r>
              <a:rPr lang="en-US" altLang="fr-FR" sz="1600" dirty="0"/>
              <a:t>Return </a:t>
            </a:r>
            <a:r>
              <a:rPr lang="en-US" altLang="fr-FR" sz="1600" dirty="0" smtClean="0"/>
              <a:t>to </a:t>
            </a:r>
            <a:r>
              <a:rPr lang="en-US" altLang="fr-FR" sz="1600" dirty="0"/>
              <a:t>established and widespread views about the reasons of </a:t>
            </a:r>
            <a:r>
              <a:rPr lang="en-US" altLang="fr-FR" sz="1600" dirty="0" err="1"/>
              <a:t>french</a:t>
            </a:r>
            <a:r>
              <a:rPr lang="en-US" altLang="fr-FR" sz="1600" dirty="0"/>
              <a:t> </a:t>
            </a:r>
            <a:r>
              <a:rPr lang="en-US" altLang="fr-FR" sz="1600" dirty="0" smtClean="0"/>
              <a:t>unemployment</a:t>
            </a:r>
            <a:r>
              <a:rPr lang="en-US" sz="1600" dirty="0" smtClean="0"/>
              <a:t>  </a:t>
            </a:r>
            <a:endParaRPr lang="en-US" sz="16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outline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9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2"/>
          <p:cNvSpPr>
            <a:spLocks noGrp="1"/>
          </p:cNvSpPr>
          <p:nvPr>
            <p:ph type="title"/>
          </p:nvPr>
        </p:nvSpPr>
        <p:spPr>
          <a:xfrm>
            <a:off x="179512" y="16204"/>
            <a:ext cx="8713787" cy="479425"/>
          </a:xfrm>
        </p:spPr>
        <p:txBody>
          <a:bodyPr/>
          <a:lstStyle/>
          <a:p>
            <a:r>
              <a:rPr lang="fr-FR" altLang="fr-FR" kern="1200" dirty="0" err="1" smtClean="0"/>
              <a:t>Current</a:t>
            </a:r>
            <a:r>
              <a:rPr lang="fr-FR" altLang="fr-FR" kern="1200" dirty="0" smtClean="0"/>
              <a:t> </a:t>
            </a:r>
            <a:r>
              <a:rPr lang="fr-FR" altLang="fr-FR" kern="1200" dirty="0" err="1" smtClean="0"/>
              <a:t>account</a:t>
            </a:r>
            <a:r>
              <a:rPr lang="fr-FR" altLang="fr-FR" kern="1200" dirty="0" smtClean="0"/>
              <a:t> balance : the </a:t>
            </a:r>
            <a:r>
              <a:rPr lang="fr-FR" altLang="fr-FR" kern="1200" dirty="0" err="1" smtClean="0"/>
              <a:t>emergence</a:t>
            </a:r>
            <a:r>
              <a:rPr lang="fr-FR" altLang="fr-FR" kern="1200" dirty="0" smtClean="0"/>
              <a:t> of </a:t>
            </a:r>
            <a:r>
              <a:rPr lang="fr-FR" altLang="fr-FR" kern="1200" dirty="0" err="1" smtClean="0"/>
              <a:t>strong</a:t>
            </a:r>
            <a:r>
              <a:rPr lang="fr-FR" altLang="fr-FR" kern="1200" dirty="0" smtClean="0"/>
              <a:t> </a:t>
            </a:r>
            <a:r>
              <a:rPr lang="fr-FR" altLang="fr-FR" kern="1200" dirty="0" err="1" smtClean="0"/>
              <a:t>imbalances</a:t>
            </a:r>
            <a:endParaRPr lang="fr-FR" altLang="fr-FR" kern="1200" dirty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325438" y="6224588"/>
            <a:ext cx="3525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Source </a:t>
            </a:r>
            <a:r>
              <a:rPr lang="fr-FR" altLang="fr-FR" sz="1000" dirty="0">
                <a:solidFill>
                  <a:srgbClr val="000000"/>
                </a:solidFill>
                <a:latin typeface="Gill Alt One MT Bk" pitchFamily="34" charset="0"/>
              </a:rPr>
              <a:t>: </a:t>
            </a: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OCDE</a:t>
            </a:r>
            <a:endParaRPr lang="fr-FR" altLang="fr-FR" sz="1000" dirty="0">
              <a:solidFill>
                <a:srgbClr val="000000"/>
              </a:solidFill>
              <a:latin typeface="Gill Alt One MT Bk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433038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7936" y="476672"/>
            <a:ext cx="4680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dirty="0" smtClean="0">
                <a:latin typeface="Gill Alt One MT Bk" pitchFamily="34" charset="0"/>
              </a:rPr>
              <a:t>In % of GDP</a:t>
            </a:r>
            <a:endParaRPr lang="fr-FR" sz="1000" dirty="0">
              <a:latin typeface="Gill Alt One MT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2"/>
          <p:cNvSpPr>
            <a:spLocks noGrp="1"/>
          </p:cNvSpPr>
          <p:nvPr>
            <p:ph type="title"/>
          </p:nvPr>
        </p:nvSpPr>
        <p:spPr>
          <a:xfrm>
            <a:off x="179512" y="16204"/>
            <a:ext cx="8713787" cy="479425"/>
          </a:xfrm>
        </p:spPr>
        <p:txBody>
          <a:bodyPr/>
          <a:lstStyle/>
          <a:p>
            <a:r>
              <a:rPr lang="fr-FR" altLang="fr-FR" kern="1200" dirty="0" err="1" smtClean="0"/>
              <a:t>Current</a:t>
            </a:r>
            <a:r>
              <a:rPr lang="fr-FR" altLang="fr-FR" kern="1200" dirty="0" smtClean="0"/>
              <a:t> </a:t>
            </a:r>
            <a:r>
              <a:rPr lang="fr-FR" altLang="fr-FR" kern="1200" dirty="0" err="1" smtClean="0"/>
              <a:t>account</a:t>
            </a:r>
            <a:r>
              <a:rPr lang="fr-FR" altLang="fr-FR" kern="1200" dirty="0" smtClean="0"/>
              <a:t> balance : </a:t>
            </a:r>
            <a:r>
              <a:rPr lang="fr-FR" altLang="fr-FR" sz="1600" kern="1200" dirty="0" smtClean="0"/>
              <a:t>a large </a:t>
            </a:r>
            <a:r>
              <a:rPr lang="fr-FR" altLang="fr-FR" sz="1600" kern="1200" dirty="0" err="1" smtClean="0"/>
              <a:t>suplus</a:t>
            </a:r>
            <a:r>
              <a:rPr lang="fr-FR" altLang="fr-FR" sz="1600" kern="1200" dirty="0" smtClean="0"/>
              <a:t> of Europe and a </a:t>
            </a:r>
            <a:r>
              <a:rPr lang="fr-FR" altLang="fr-FR" sz="1600" kern="1200" dirty="0" err="1" smtClean="0"/>
              <a:t>strong</a:t>
            </a:r>
            <a:r>
              <a:rPr lang="fr-FR" altLang="fr-FR" sz="1600" kern="1200" dirty="0" smtClean="0"/>
              <a:t> </a:t>
            </a:r>
            <a:r>
              <a:rPr lang="fr-FR" altLang="fr-FR" sz="1600" kern="1200" dirty="0" err="1" smtClean="0"/>
              <a:t>deficit</a:t>
            </a:r>
            <a:r>
              <a:rPr lang="fr-FR" altLang="fr-FR" sz="1600" kern="1200" dirty="0" smtClean="0"/>
              <a:t> in US/UK</a:t>
            </a:r>
            <a:endParaRPr lang="fr-FR" altLang="fr-FR" sz="1600" kern="1200" dirty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325438" y="6224588"/>
            <a:ext cx="3525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Source </a:t>
            </a:r>
            <a:r>
              <a:rPr lang="fr-FR" altLang="fr-FR" sz="1000" dirty="0">
                <a:solidFill>
                  <a:srgbClr val="000000"/>
                </a:solidFill>
                <a:latin typeface="Gill Alt One MT Bk" pitchFamily="34" charset="0"/>
              </a:rPr>
              <a:t>: </a:t>
            </a: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OCDE</a:t>
            </a:r>
            <a:endParaRPr lang="fr-FR" altLang="fr-FR" sz="1000" dirty="0">
              <a:solidFill>
                <a:srgbClr val="000000"/>
              </a:solidFill>
              <a:latin typeface="Gill Alt One MT Bk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7936" y="476672"/>
            <a:ext cx="4680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dirty="0" smtClean="0">
                <a:latin typeface="Gill Alt One MT Bk" pitchFamily="34" charset="0"/>
              </a:rPr>
              <a:t>In % of GDP</a:t>
            </a:r>
            <a:endParaRPr lang="fr-FR" sz="1000" dirty="0">
              <a:latin typeface="Gill Alt One MT Bk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805947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6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479425"/>
          </a:xfrm>
        </p:spPr>
        <p:txBody>
          <a:bodyPr/>
          <a:lstStyle/>
          <a:p>
            <a:r>
              <a:rPr lang="en-US" sz="1900" dirty="0" smtClean="0"/>
              <a:t>Dealing with external imbalances, how much adjustment of relative prices do we need ?</a:t>
            </a:r>
            <a:endParaRPr lang="fr-FR" sz="19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732240" y="2564904"/>
            <a:ext cx="432048" cy="5040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40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156176" y="2060848"/>
            <a:ext cx="1224136" cy="576064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56176" y="5229200"/>
            <a:ext cx="1224136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unit labor costs compared to the average of the euro area</a:t>
            </a:r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175" y="542297"/>
            <a:ext cx="3887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Index 1 = 1999, compared with the average of the euro area</a:t>
            </a:r>
            <a:endParaRPr lang="fr-FR" sz="1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175" y="62547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i="1" dirty="0"/>
              <a:t>Source</a:t>
            </a:r>
            <a:r>
              <a:rPr lang="fr-FR" sz="1000" dirty="0"/>
              <a:t> : </a:t>
            </a:r>
            <a:r>
              <a:rPr lang="fr-FR" sz="1000" dirty="0" err="1"/>
              <a:t>European</a:t>
            </a:r>
            <a:r>
              <a:rPr lang="fr-FR" sz="1000" dirty="0"/>
              <a:t> Commission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031066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5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2"/>
          <p:cNvSpPr>
            <a:spLocks noGrp="1"/>
          </p:cNvSpPr>
          <p:nvPr>
            <p:ph type="title"/>
          </p:nvPr>
        </p:nvSpPr>
        <p:spPr>
          <a:xfrm>
            <a:off x="179512" y="16204"/>
            <a:ext cx="8928992" cy="479425"/>
          </a:xfrm>
        </p:spPr>
        <p:txBody>
          <a:bodyPr/>
          <a:lstStyle/>
          <a:p>
            <a:r>
              <a:rPr lang="en-US" altLang="fr-FR" kern="1200" dirty="0" smtClean="0"/>
              <a:t>Inflation rate : </a:t>
            </a:r>
            <a:r>
              <a:rPr lang="fr-FR" dirty="0" smtClean="0"/>
              <a:t>Germany </a:t>
            </a:r>
            <a:r>
              <a:rPr lang="fr-FR" dirty="0" err="1"/>
              <a:t>should</a:t>
            </a:r>
            <a:r>
              <a:rPr lang="fr-FR" dirty="0"/>
              <a:t> have more inflation</a:t>
            </a:r>
            <a:endParaRPr lang="fr-FR" altLang="fr-FR" sz="1000" kern="1200" dirty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325438" y="6224588"/>
            <a:ext cx="3525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000" dirty="0">
                <a:solidFill>
                  <a:srgbClr val="000000"/>
                </a:solidFill>
                <a:latin typeface="Gill Alt One MT Bk" pitchFamily="34" charset="0"/>
              </a:rPr>
              <a:t>Source : </a:t>
            </a:r>
            <a:r>
              <a:rPr lang="fr-FR" altLang="fr-FR" sz="1000" dirty="0" smtClean="0">
                <a:solidFill>
                  <a:srgbClr val="000000"/>
                </a:solidFill>
                <a:latin typeface="Gill Alt One MT Bk" pitchFamily="34" charset="0"/>
              </a:rPr>
              <a:t>Eurostat</a:t>
            </a:r>
            <a:endParaRPr lang="fr-FR" altLang="fr-FR" sz="1000" dirty="0">
              <a:solidFill>
                <a:srgbClr val="000000"/>
              </a:solidFill>
              <a:latin typeface="Gill Alt One MT Bk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75" y="542297"/>
            <a:ext cx="3887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/>
              <a:t>In %</a:t>
            </a:r>
            <a:endParaRPr lang="fr-FR" sz="10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1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are the optimal conditions to implement structural reforms?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2435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76470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sz="2000" b="1" dirty="0" smtClean="0"/>
              <a:t>the </a:t>
            </a:r>
            <a:r>
              <a:rPr lang="fr-FR" sz="2000" b="1" dirty="0" err="1"/>
              <a:t>unemployment</a:t>
            </a:r>
            <a:r>
              <a:rPr lang="fr-FR" sz="2000" b="1" dirty="0"/>
              <a:t> </a:t>
            </a:r>
            <a:r>
              <a:rPr lang="fr-FR" sz="2000" b="1" dirty="0" err="1"/>
              <a:t>benefit</a:t>
            </a:r>
            <a:r>
              <a:rPr lang="fr-FR" sz="2000" b="1" dirty="0"/>
              <a:t> </a:t>
            </a:r>
            <a:r>
              <a:rPr lang="fr-FR" sz="2000" b="1" dirty="0" smtClean="0"/>
              <a:t>system : </a:t>
            </a:r>
            <a:r>
              <a:rPr 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generous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   </a:t>
            </a:r>
            <a:r>
              <a:rPr lang="fr-FR" altLang="fr-FR" dirty="0"/>
              <a:t>Scarpetta (1996), </a:t>
            </a:r>
            <a:r>
              <a:rPr lang="fr-FR" altLang="fr-FR" dirty="0" err="1"/>
              <a:t>Nickell</a:t>
            </a:r>
            <a:r>
              <a:rPr lang="fr-FR" altLang="fr-FR" dirty="0"/>
              <a:t> (1998), </a:t>
            </a:r>
            <a:r>
              <a:rPr lang="fr-FR" altLang="fr-FR" dirty="0" err="1"/>
              <a:t>Elmeskov</a:t>
            </a:r>
            <a:r>
              <a:rPr lang="fr-FR" altLang="fr-FR" dirty="0"/>
              <a:t> et </a:t>
            </a:r>
            <a:r>
              <a:rPr lang="fr-FR" altLang="fr-FR" dirty="0" err="1"/>
              <a:t>alli</a:t>
            </a:r>
            <a:r>
              <a:rPr lang="fr-FR" altLang="fr-FR" dirty="0"/>
              <a:t> (1998), </a:t>
            </a:r>
            <a:r>
              <a:rPr lang="fr-FR" altLang="fr-FR" dirty="0" err="1"/>
              <a:t>Nunziata</a:t>
            </a:r>
            <a:r>
              <a:rPr lang="fr-FR" altLang="fr-FR" dirty="0"/>
              <a:t> (2002), </a:t>
            </a:r>
            <a:r>
              <a:rPr lang="fr-FR" altLang="fr-FR" dirty="0" err="1"/>
              <a:t>Bassanini</a:t>
            </a:r>
            <a:r>
              <a:rPr lang="fr-FR" altLang="fr-FR" dirty="0"/>
              <a:t> et Duval (2006)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1"/>
            <a:ext cx="8893175" cy="490537"/>
          </a:xfrm>
        </p:spPr>
        <p:txBody>
          <a:bodyPr/>
          <a:lstStyle/>
          <a:p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 on established and widespread views about the reasons of </a:t>
            </a:r>
            <a:r>
              <a:rPr lang="en-US" altLang="fr-FR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french</a:t>
            </a:r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unemployment</a:t>
            </a:r>
            <a:endParaRPr lang="fr-FR" altLang="fr-FR" sz="18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50825" y="15875"/>
            <a:ext cx="8153400" cy="573088"/>
          </a:xfrm>
        </p:spPr>
        <p:txBody>
          <a:bodyPr/>
          <a:lstStyle/>
          <a:p>
            <a:r>
              <a:rPr lang="en-US" altLang="fr-FR" dirty="0"/>
              <a:t>Net replacement rate of unemployed receiving benefits</a:t>
            </a: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sz="1200" dirty="0" err="1"/>
              <a:t>Unemployment</a:t>
            </a:r>
            <a:r>
              <a:rPr lang="fr-FR" sz="1200" dirty="0"/>
              <a:t> </a:t>
            </a:r>
            <a:r>
              <a:rPr lang="fr-FR" sz="1200" dirty="0" err="1"/>
              <a:t>benefits</a:t>
            </a:r>
            <a:r>
              <a:rPr lang="fr-FR" sz="1200" dirty="0"/>
              <a:t> </a:t>
            </a:r>
            <a:r>
              <a:rPr lang="fr-FR" sz="1200" b="0" dirty="0"/>
              <a:t> </a:t>
            </a:r>
            <a:r>
              <a:rPr lang="fr-FR" sz="1200" dirty="0"/>
              <a:t>and </a:t>
            </a:r>
            <a:r>
              <a:rPr lang="fr-FR" sz="1200" dirty="0" err="1"/>
              <a:t>other</a:t>
            </a:r>
            <a:r>
              <a:rPr lang="fr-FR" sz="1200" dirty="0"/>
              <a:t> state </a:t>
            </a:r>
            <a:r>
              <a:rPr lang="fr-FR" sz="1200" dirty="0" err="1"/>
              <a:t>transfers</a:t>
            </a:r>
            <a:endParaRPr lang="fr-FR" altLang="fr-FR" sz="1200" dirty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08013"/>
            <a:ext cx="9144000" cy="54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5656" y="6564189"/>
            <a:ext cx="2528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200" i="1" dirty="0"/>
              <a:t>Sources : OCDE, </a:t>
            </a:r>
            <a:r>
              <a:rPr lang="fr-FR" altLang="fr-FR" sz="1200" i="1" dirty="0" smtClean="0"/>
              <a:t>Coquet </a:t>
            </a:r>
            <a:r>
              <a:rPr lang="fr-FR" altLang="fr-FR" sz="1200" i="1" dirty="0" err="1" smtClean="0"/>
              <a:t>calculations</a:t>
            </a:r>
            <a:endParaRPr lang="fr-FR" altLang="fr-FR" sz="1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600390"/>
            <a:ext cx="33123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Net replacement rate, in %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211960" y="913851"/>
            <a:ext cx="2115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Gross </a:t>
            </a:r>
            <a:r>
              <a:rPr lang="en-US" sz="1000" b="1" dirty="0"/>
              <a:t>replacement rate from unemployment insurance</a:t>
            </a:r>
            <a:endParaRPr lang="fr-FR" sz="1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479580" y="913851"/>
            <a:ext cx="2115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Total net replacement rate including state transfers</a:t>
            </a:r>
            <a:endParaRPr lang="fr-FR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030" y="598264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If </a:t>
            </a:r>
            <a:r>
              <a:rPr lang="fr-FR" sz="1200" dirty="0" err="1"/>
              <a:t>you</a:t>
            </a:r>
            <a:r>
              <a:rPr lang="fr-FR" sz="1200" dirty="0"/>
              <a:t> </a:t>
            </a:r>
            <a:r>
              <a:rPr lang="fr-FR" sz="1200" dirty="0" err="1"/>
              <a:t>include</a:t>
            </a:r>
            <a:r>
              <a:rPr lang="fr-FR" sz="1200" dirty="0"/>
              <a:t> the state </a:t>
            </a:r>
            <a:r>
              <a:rPr lang="fr-FR" sz="1200" dirty="0" err="1"/>
              <a:t>transfers</a:t>
            </a:r>
            <a:r>
              <a:rPr lang="fr-FR" sz="1200" dirty="0"/>
              <a:t>, the French system </a:t>
            </a:r>
            <a:r>
              <a:rPr lang="fr-FR" sz="1200" dirty="0" err="1"/>
              <a:t>is</a:t>
            </a:r>
            <a:r>
              <a:rPr lang="fr-FR" sz="1200" dirty="0"/>
              <a:t> not more </a:t>
            </a:r>
            <a:r>
              <a:rPr lang="fr-FR" sz="1200" dirty="0" err="1"/>
              <a:t>generous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the </a:t>
            </a:r>
            <a:r>
              <a:rPr lang="fr-FR" sz="1200" dirty="0" err="1"/>
              <a:t>unemployed</a:t>
            </a:r>
            <a:r>
              <a:rPr lang="fr-FR" sz="1200" dirty="0"/>
              <a:t> </a:t>
            </a:r>
            <a:r>
              <a:rPr lang="fr-FR" sz="1200" dirty="0" err="1"/>
              <a:t>than</a:t>
            </a:r>
            <a:r>
              <a:rPr lang="fr-FR" sz="1200" dirty="0"/>
              <a:t> </a:t>
            </a:r>
            <a:r>
              <a:rPr lang="fr-FR" sz="1200" dirty="0" err="1"/>
              <a:t>elsewhere</a:t>
            </a:r>
            <a:r>
              <a:rPr lang="fr-FR" sz="1200" dirty="0"/>
              <a:t> in </a:t>
            </a:r>
            <a:r>
              <a:rPr lang="fr-FR" sz="1200" dirty="0" err="1"/>
              <a:t>others</a:t>
            </a:r>
            <a:r>
              <a:rPr lang="fr-FR" sz="1200" dirty="0"/>
              <a:t> </a:t>
            </a:r>
            <a:r>
              <a:rPr lang="fr-FR" sz="1200" dirty="0" err="1"/>
              <a:t>developped</a:t>
            </a:r>
            <a:r>
              <a:rPr lang="fr-FR" sz="1200" dirty="0"/>
              <a:t> countries </a:t>
            </a:r>
          </a:p>
        </p:txBody>
      </p:sp>
    </p:spTree>
    <p:extLst>
      <p:ext uri="{BB962C8B-B14F-4D97-AF65-F5344CB8AC3E}">
        <p14:creationId xmlns:p14="http://schemas.microsoft.com/office/powerpoint/2010/main" val="33775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76470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sz="2000" b="1" dirty="0" smtClean="0"/>
              <a:t>the </a:t>
            </a:r>
            <a:r>
              <a:rPr lang="fr-FR" sz="2000" b="1" dirty="0" err="1"/>
              <a:t>unemployment</a:t>
            </a:r>
            <a:r>
              <a:rPr lang="fr-FR" sz="2000" b="1" dirty="0"/>
              <a:t> </a:t>
            </a:r>
            <a:r>
              <a:rPr lang="fr-FR" sz="2000" b="1" dirty="0" err="1"/>
              <a:t>benefit</a:t>
            </a:r>
            <a:r>
              <a:rPr lang="fr-FR" sz="2000" b="1" dirty="0"/>
              <a:t> </a:t>
            </a:r>
            <a:r>
              <a:rPr lang="fr-FR" sz="2000" b="1" dirty="0" smtClean="0"/>
              <a:t>system : </a:t>
            </a:r>
            <a:r>
              <a:rPr 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generous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   </a:t>
            </a:r>
            <a:r>
              <a:rPr lang="fr-FR" altLang="fr-FR" dirty="0"/>
              <a:t>Scarpetta (1996), </a:t>
            </a:r>
            <a:r>
              <a:rPr lang="fr-FR" altLang="fr-FR" dirty="0" err="1"/>
              <a:t>Nickell</a:t>
            </a:r>
            <a:r>
              <a:rPr lang="fr-FR" altLang="fr-FR" dirty="0"/>
              <a:t> (1998), </a:t>
            </a:r>
            <a:r>
              <a:rPr lang="fr-FR" altLang="fr-FR" dirty="0" err="1"/>
              <a:t>Elmeskov</a:t>
            </a:r>
            <a:r>
              <a:rPr lang="fr-FR" altLang="fr-FR" dirty="0"/>
              <a:t> et </a:t>
            </a:r>
            <a:r>
              <a:rPr lang="fr-FR" altLang="fr-FR" dirty="0" err="1"/>
              <a:t>alli</a:t>
            </a:r>
            <a:r>
              <a:rPr lang="fr-FR" altLang="fr-FR" dirty="0"/>
              <a:t> (1998), </a:t>
            </a:r>
            <a:r>
              <a:rPr lang="fr-FR" altLang="fr-FR" dirty="0" err="1"/>
              <a:t>Nunziata</a:t>
            </a:r>
            <a:r>
              <a:rPr lang="fr-FR" altLang="fr-FR" dirty="0"/>
              <a:t> (2002), </a:t>
            </a:r>
            <a:r>
              <a:rPr lang="fr-FR" altLang="fr-FR" dirty="0" err="1"/>
              <a:t>Bassanini</a:t>
            </a:r>
            <a:r>
              <a:rPr lang="fr-FR" altLang="fr-FR" dirty="0"/>
              <a:t> et Duval (2006)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/>
              <a:t>t</a:t>
            </a:r>
            <a:r>
              <a:rPr lang="fr-FR" altLang="fr-FR" sz="2000" b="1" dirty="0" smtClean="0"/>
              <a:t>he </a:t>
            </a:r>
            <a:r>
              <a:rPr lang="fr-FR" altLang="fr-FR" sz="2000" b="1" dirty="0" err="1"/>
              <a:t>employment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 smtClean="0"/>
              <a:t>legislation</a:t>
            </a:r>
            <a:r>
              <a:rPr lang="fr-FR" altLang="fr-FR" sz="2000" b="1" dirty="0" smtClean="0"/>
              <a:t>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>
                <a:solidFill>
                  <a:schemeClr val="accent1"/>
                </a:solidFill>
              </a:rPr>
              <a:t> </a:t>
            </a:r>
            <a:r>
              <a:rPr lang="fr-FR" sz="2000" b="1" dirty="0" smtClean="0">
                <a:solidFill>
                  <a:schemeClr val="accent1"/>
                </a:solidFill>
              </a:rPr>
              <a:t>strict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dirty="0" smtClean="0"/>
              <a:t>   </a:t>
            </a:r>
            <a:r>
              <a:rPr lang="fr-FR" altLang="fr-FR" sz="1600" dirty="0" err="1" smtClean="0"/>
              <a:t>Bentolila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Bertola</a:t>
            </a:r>
            <a:r>
              <a:rPr lang="fr-FR" altLang="fr-FR" sz="1600" dirty="0" smtClean="0"/>
              <a:t> (1990)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1"/>
            <a:ext cx="8893175" cy="490537"/>
          </a:xfrm>
        </p:spPr>
        <p:txBody>
          <a:bodyPr/>
          <a:lstStyle/>
          <a:p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 on established and widespread views about the reasons of </a:t>
            </a:r>
            <a:r>
              <a:rPr lang="en-US" altLang="fr-FR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french</a:t>
            </a:r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unemployment</a:t>
            </a:r>
            <a:endParaRPr lang="fr-FR" altLang="fr-FR" sz="18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51520" y="7151"/>
            <a:ext cx="8713788" cy="479425"/>
          </a:xfrm>
        </p:spPr>
        <p:txBody>
          <a:bodyPr/>
          <a:lstStyle/>
          <a:p>
            <a:pPr lvl="1"/>
            <a:r>
              <a:rPr lang="en-US" altLang="fr-FR" dirty="0">
                <a:solidFill>
                  <a:schemeClr val="tx1"/>
                </a:solidFill>
              </a:rPr>
              <a:t>Strictness of </a:t>
            </a:r>
            <a:r>
              <a:rPr lang="en-US" altLang="fr-FR" dirty="0" smtClean="0">
                <a:solidFill>
                  <a:schemeClr val="tx1"/>
                </a:solidFill>
              </a:rPr>
              <a:t>employment </a:t>
            </a:r>
            <a:r>
              <a:rPr lang="en-US" altLang="fr-FR" dirty="0">
                <a:solidFill>
                  <a:schemeClr val="tx1"/>
                </a:solidFill>
              </a:rPr>
              <a:t>protection legislation : regular employment</a:t>
            </a:r>
            <a:endParaRPr lang="fr-FR" altLang="fr-FR" sz="19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5656" y="6581001"/>
            <a:ext cx="1153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200" i="1" dirty="0"/>
              <a:t>Source : </a:t>
            </a:r>
            <a:r>
              <a:rPr lang="fr-FR" altLang="fr-FR" sz="1200" dirty="0" smtClean="0"/>
              <a:t>OECD</a:t>
            </a:r>
            <a:endParaRPr lang="fr-FR" altLang="fr-FR" sz="12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92848"/>
              </p:ext>
            </p:extLst>
          </p:nvPr>
        </p:nvGraphicFramePr>
        <p:xfrm>
          <a:off x="251520" y="642391"/>
          <a:ext cx="8713788" cy="530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3528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Concerning</a:t>
            </a:r>
            <a:r>
              <a:rPr lang="fr-FR" sz="1200" dirty="0"/>
              <a:t> </a:t>
            </a:r>
            <a:r>
              <a:rPr lang="fr-FR" sz="1200" dirty="0" err="1"/>
              <a:t>legislation</a:t>
            </a:r>
            <a:r>
              <a:rPr lang="fr-FR" sz="1200" dirty="0"/>
              <a:t> on </a:t>
            </a:r>
            <a:r>
              <a:rPr lang="fr-FR" sz="1200" dirty="0" err="1"/>
              <a:t>employment</a:t>
            </a:r>
            <a:r>
              <a:rPr lang="fr-FR" sz="1200" dirty="0" smtClean="0"/>
              <a:t>, </a:t>
            </a:r>
            <a:r>
              <a:rPr lang="fr-FR" sz="1200" dirty="0" err="1"/>
              <a:t>according</a:t>
            </a:r>
            <a:r>
              <a:rPr lang="fr-FR" sz="1200" dirty="0"/>
              <a:t> to the OECD </a:t>
            </a:r>
            <a:r>
              <a:rPr lang="fr-FR" sz="1200" dirty="0" err="1" smtClean="0"/>
              <a:t>indicators</a:t>
            </a:r>
            <a:r>
              <a:rPr lang="fr-FR" sz="1200" dirty="0"/>
              <a:t>, French </a:t>
            </a:r>
            <a:r>
              <a:rPr lang="fr-FR" sz="1200" dirty="0" err="1"/>
              <a:t>law</a:t>
            </a:r>
            <a:r>
              <a:rPr lang="fr-FR" sz="1200" dirty="0"/>
              <a:t> </a:t>
            </a:r>
            <a:r>
              <a:rPr lang="fr-FR" sz="1200" dirty="0" err="1"/>
              <a:t>would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less</a:t>
            </a:r>
            <a:r>
              <a:rPr lang="fr-FR" sz="1200" dirty="0"/>
              <a:t> protective </a:t>
            </a:r>
            <a:r>
              <a:rPr lang="fr-FR" sz="1200" dirty="0" err="1"/>
              <a:t>than</a:t>
            </a:r>
            <a:r>
              <a:rPr lang="fr-FR" sz="1200" dirty="0"/>
              <a:t> the </a:t>
            </a:r>
            <a:r>
              <a:rPr lang="fr-FR" sz="1200" dirty="0" err="1"/>
              <a:t>German</a:t>
            </a:r>
            <a:r>
              <a:rPr lang="fr-FR" sz="1200" dirty="0"/>
              <a:t> for permanent jobs</a:t>
            </a:r>
            <a:r>
              <a:rPr lang="fr-FR" sz="120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7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7388" y="2060575"/>
            <a:ext cx="8061076" cy="1470025"/>
          </a:xfrm>
        </p:spPr>
        <p:txBody>
          <a:bodyPr/>
          <a:lstStyle/>
          <a:p>
            <a:r>
              <a:rPr lang="fr-FR" sz="2800" dirty="0" smtClean="0"/>
              <a:t>The situation on the labour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: the </a:t>
            </a:r>
            <a:r>
              <a:rPr lang="fr-FR" sz="2800" dirty="0" err="1" smtClean="0"/>
              <a:t>stylized</a:t>
            </a:r>
            <a:r>
              <a:rPr lang="fr-FR" sz="2800" dirty="0" smtClean="0"/>
              <a:t> </a:t>
            </a:r>
            <a:r>
              <a:rPr lang="fr-FR" sz="2800" dirty="0" err="1" smtClean="0"/>
              <a:t>fact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511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713788" cy="479425"/>
          </a:xfrm>
        </p:spPr>
        <p:txBody>
          <a:bodyPr/>
          <a:lstStyle/>
          <a:p>
            <a:pPr lvl="1">
              <a:defRPr/>
            </a:pPr>
            <a:r>
              <a:rPr lang="en-US" altLang="fr-FR" dirty="0">
                <a:solidFill>
                  <a:schemeClr val="tx1"/>
                </a:solidFill>
              </a:rPr>
              <a:t>Strictness of employment protection legislation : </a:t>
            </a:r>
            <a:r>
              <a:rPr lang="en-US" altLang="fr-FR" dirty="0" smtClean="0">
                <a:solidFill>
                  <a:schemeClr val="tx1"/>
                </a:solidFill>
              </a:rPr>
              <a:t>temporary </a:t>
            </a:r>
            <a:r>
              <a:rPr lang="en-US" altLang="fr-FR" dirty="0">
                <a:solidFill>
                  <a:schemeClr val="tx1"/>
                </a:solidFill>
              </a:rPr>
              <a:t>employment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04785"/>
              </p:ext>
            </p:extLst>
          </p:nvPr>
        </p:nvGraphicFramePr>
        <p:xfrm>
          <a:off x="250825" y="692151"/>
          <a:ext cx="8713788" cy="540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47664" y="6577236"/>
            <a:ext cx="1153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200" i="1" dirty="0"/>
              <a:t>Source : </a:t>
            </a:r>
            <a:r>
              <a:rPr lang="fr-FR" altLang="fr-FR" sz="1200" dirty="0" smtClean="0"/>
              <a:t>OECD</a:t>
            </a:r>
            <a:endParaRPr lang="fr-FR" alt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609329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Temporary</a:t>
            </a:r>
            <a:r>
              <a:rPr lang="fr-FR" sz="1200" dirty="0" smtClean="0"/>
              <a:t> </a:t>
            </a:r>
            <a:r>
              <a:rPr lang="fr-FR" sz="1200" dirty="0"/>
              <a:t>jobs are </a:t>
            </a:r>
            <a:r>
              <a:rPr lang="fr-FR" sz="1200" dirty="0" err="1"/>
              <a:t>less</a:t>
            </a:r>
            <a:r>
              <a:rPr lang="fr-FR" sz="1200" dirty="0"/>
              <a:t> </a:t>
            </a:r>
            <a:r>
              <a:rPr lang="fr-FR" sz="1200" dirty="0" err="1"/>
              <a:t>protected</a:t>
            </a:r>
            <a:r>
              <a:rPr lang="fr-FR" sz="1200" dirty="0"/>
              <a:t> in Germany </a:t>
            </a:r>
            <a:r>
              <a:rPr lang="fr-FR" sz="1200" dirty="0" err="1"/>
              <a:t>than</a:t>
            </a:r>
            <a:r>
              <a:rPr lang="fr-FR" sz="1200" dirty="0"/>
              <a:t> in France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373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76470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sz="2000" b="1" dirty="0" smtClean="0"/>
              <a:t>the </a:t>
            </a:r>
            <a:r>
              <a:rPr lang="fr-FR" sz="2000" b="1" dirty="0" err="1"/>
              <a:t>unemployment</a:t>
            </a:r>
            <a:r>
              <a:rPr lang="fr-FR" sz="2000" b="1" dirty="0"/>
              <a:t> </a:t>
            </a:r>
            <a:r>
              <a:rPr lang="fr-FR" sz="2000" b="1" dirty="0" err="1"/>
              <a:t>benefit</a:t>
            </a:r>
            <a:r>
              <a:rPr lang="fr-FR" sz="2000" b="1" dirty="0"/>
              <a:t> </a:t>
            </a:r>
            <a:r>
              <a:rPr lang="fr-FR" sz="2000" b="1" dirty="0" smtClean="0"/>
              <a:t>system : </a:t>
            </a:r>
            <a:r>
              <a:rPr 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generous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   </a:t>
            </a:r>
            <a:r>
              <a:rPr lang="fr-FR" altLang="fr-FR" dirty="0"/>
              <a:t>Scarpetta (1996), </a:t>
            </a:r>
            <a:r>
              <a:rPr lang="fr-FR" altLang="fr-FR" dirty="0" err="1"/>
              <a:t>Nickell</a:t>
            </a:r>
            <a:r>
              <a:rPr lang="fr-FR" altLang="fr-FR" dirty="0"/>
              <a:t> (1998), </a:t>
            </a:r>
            <a:r>
              <a:rPr lang="fr-FR" altLang="fr-FR" dirty="0" err="1"/>
              <a:t>Elmeskov</a:t>
            </a:r>
            <a:r>
              <a:rPr lang="fr-FR" altLang="fr-FR" dirty="0"/>
              <a:t> et </a:t>
            </a:r>
            <a:r>
              <a:rPr lang="fr-FR" altLang="fr-FR" dirty="0" err="1"/>
              <a:t>alli</a:t>
            </a:r>
            <a:r>
              <a:rPr lang="fr-FR" altLang="fr-FR" dirty="0"/>
              <a:t> (1998), </a:t>
            </a:r>
            <a:r>
              <a:rPr lang="fr-FR" altLang="fr-FR" dirty="0" err="1"/>
              <a:t>Nunziata</a:t>
            </a:r>
            <a:r>
              <a:rPr lang="fr-FR" altLang="fr-FR" dirty="0"/>
              <a:t> (2002), </a:t>
            </a:r>
            <a:r>
              <a:rPr lang="fr-FR" altLang="fr-FR" dirty="0" err="1"/>
              <a:t>Bassanini</a:t>
            </a:r>
            <a:r>
              <a:rPr lang="fr-FR" altLang="fr-FR" dirty="0"/>
              <a:t> et Duval (2006)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/>
              <a:t>t</a:t>
            </a:r>
            <a:r>
              <a:rPr lang="fr-FR" altLang="fr-FR" sz="2000" b="1" dirty="0" smtClean="0"/>
              <a:t>he </a:t>
            </a:r>
            <a:r>
              <a:rPr lang="fr-FR" altLang="fr-FR" sz="2000" b="1" dirty="0" err="1"/>
              <a:t>employment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 smtClean="0"/>
              <a:t>legislation</a:t>
            </a:r>
            <a:r>
              <a:rPr lang="fr-FR" altLang="fr-FR" sz="2000" b="1" dirty="0" smtClean="0"/>
              <a:t>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>
                <a:solidFill>
                  <a:schemeClr val="accent1"/>
                </a:solidFill>
              </a:rPr>
              <a:t> </a:t>
            </a:r>
            <a:r>
              <a:rPr lang="fr-FR" sz="2000" b="1" dirty="0" smtClean="0">
                <a:solidFill>
                  <a:schemeClr val="accent1"/>
                </a:solidFill>
              </a:rPr>
              <a:t>strict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dirty="0" smtClean="0"/>
              <a:t>   </a:t>
            </a:r>
            <a:r>
              <a:rPr lang="fr-FR" altLang="fr-FR" sz="1600" dirty="0" err="1" smtClean="0"/>
              <a:t>Bentolila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Bertola</a:t>
            </a:r>
            <a:r>
              <a:rPr lang="fr-FR" altLang="fr-FR" sz="1600" dirty="0" smtClean="0"/>
              <a:t> (1990)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 err="1" smtClean="0"/>
              <a:t>working</a:t>
            </a:r>
            <a:r>
              <a:rPr lang="fr-FR" altLang="fr-FR" sz="2000" b="1" dirty="0" smtClean="0"/>
              <a:t> time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weak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dirty="0" err="1"/>
              <a:t>Brechling</a:t>
            </a:r>
            <a:r>
              <a:rPr lang="fr-FR" altLang="fr-FR" dirty="0" smtClean="0"/>
              <a:t> </a:t>
            </a:r>
            <a:r>
              <a:rPr lang="fr-FR" altLang="fr-FR" dirty="0"/>
              <a:t>(</a:t>
            </a:r>
            <a:r>
              <a:rPr lang="fr-FR" altLang="fr-FR" dirty="0" smtClean="0"/>
              <a:t>1965),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et </a:t>
            </a:r>
            <a:r>
              <a:rPr lang="fr-FR" altLang="fr-FR" dirty="0" err="1" smtClean="0"/>
              <a:t>Timbeau</a:t>
            </a:r>
            <a:r>
              <a:rPr lang="fr-FR" altLang="fr-FR" dirty="0" smtClean="0"/>
              <a:t> (2000), Chemin and </a:t>
            </a:r>
            <a:r>
              <a:rPr lang="fr-FR" altLang="fr-FR" dirty="0" err="1" smtClean="0"/>
              <a:t>Wasmer</a:t>
            </a:r>
            <a:r>
              <a:rPr lang="fr-FR" altLang="fr-FR" dirty="0" smtClean="0"/>
              <a:t> (2009),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(2011) </a:t>
            </a:r>
            <a:endParaRPr lang="fr-FR" altLang="fr-FR" dirty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endParaRPr lang="fr-FR" altLang="fr-FR" dirty="0"/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1"/>
            <a:ext cx="8893175" cy="490537"/>
          </a:xfrm>
        </p:spPr>
        <p:txBody>
          <a:bodyPr/>
          <a:lstStyle/>
          <a:p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 on established and widespread views about the reasons of </a:t>
            </a:r>
            <a:r>
              <a:rPr lang="en-US" altLang="fr-FR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french</a:t>
            </a:r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unemployment</a:t>
            </a:r>
            <a:endParaRPr lang="fr-FR" altLang="fr-FR" sz="18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51520" y="7151"/>
            <a:ext cx="8713788" cy="479425"/>
          </a:xfrm>
        </p:spPr>
        <p:txBody>
          <a:bodyPr/>
          <a:lstStyle/>
          <a:p>
            <a:pPr lvl="1"/>
            <a:r>
              <a:rPr lang="en-US" altLang="fr-FR" dirty="0" smtClean="0">
                <a:solidFill>
                  <a:schemeClr val="tx1"/>
                </a:solidFill>
              </a:rPr>
              <a:t>Annual hours </a:t>
            </a:r>
            <a:r>
              <a:rPr lang="en-US" altLang="fr-FR" dirty="0">
                <a:solidFill>
                  <a:schemeClr val="tx1"/>
                </a:solidFill>
              </a:rPr>
              <a:t>worked per employee</a:t>
            </a:r>
            <a:r>
              <a:rPr lang="en-US" altLang="fr-FR" sz="1400" dirty="0">
                <a:solidFill>
                  <a:schemeClr val="tx1"/>
                </a:solidFill>
              </a:rPr>
              <a:t>, total </a:t>
            </a:r>
            <a:r>
              <a:rPr lang="en-US" altLang="fr-FR" sz="1400" dirty="0" smtClean="0">
                <a:solidFill>
                  <a:schemeClr val="tx1"/>
                </a:solidFill>
              </a:rPr>
              <a:t>economy, 2014</a:t>
            </a:r>
            <a:endParaRPr lang="fr-FR" altLang="fr-FR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5656" y="6568183"/>
            <a:ext cx="1153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200" i="1" dirty="0"/>
              <a:t>Source : </a:t>
            </a:r>
            <a:r>
              <a:rPr lang="fr-FR" altLang="fr-FR" sz="1200" dirty="0" smtClean="0"/>
              <a:t>OECD</a:t>
            </a:r>
            <a:endParaRPr lang="fr-FR" altLang="fr-FR" sz="12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94044"/>
              </p:ext>
            </p:extLst>
          </p:nvPr>
        </p:nvGraphicFramePr>
        <p:xfrm>
          <a:off x="250700" y="620688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5536" y="60212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</a:t>
            </a:r>
            <a:r>
              <a:rPr lang="fr-FR" sz="1200" dirty="0"/>
              <a:t>2014, </a:t>
            </a:r>
            <a:r>
              <a:rPr lang="fr-FR" sz="1200" dirty="0" err="1"/>
              <a:t>working</a:t>
            </a:r>
            <a:r>
              <a:rPr lang="fr-FR" sz="1200" dirty="0"/>
              <a:t> time in France </a:t>
            </a:r>
            <a:r>
              <a:rPr lang="fr-FR" sz="1200" dirty="0" err="1"/>
              <a:t>is</a:t>
            </a:r>
            <a:r>
              <a:rPr lang="fr-FR" sz="1200" dirty="0"/>
              <a:t> not </a:t>
            </a:r>
            <a:r>
              <a:rPr lang="fr-FR" sz="1200" dirty="0" err="1"/>
              <a:t>very</a:t>
            </a:r>
            <a:r>
              <a:rPr lang="fr-FR" sz="1200" dirty="0"/>
              <a:t> high compares </a:t>
            </a:r>
            <a:r>
              <a:rPr lang="fr-FR" sz="1200" dirty="0" err="1"/>
              <a:t>with</a:t>
            </a:r>
            <a:r>
              <a:rPr lang="fr-FR" sz="1200" dirty="0"/>
              <a:t> the </a:t>
            </a:r>
            <a:r>
              <a:rPr lang="fr-FR" sz="1200" dirty="0" err="1"/>
              <a:t>others</a:t>
            </a:r>
            <a:r>
              <a:rPr lang="fr-FR" sz="1200" dirty="0"/>
              <a:t> </a:t>
            </a:r>
            <a:r>
              <a:rPr lang="fr-FR" sz="1200" dirty="0" err="1"/>
              <a:t>developed</a:t>
            </a:r>
            <a:r>
              <a:rPr lang="fr-FR" sz="1200" dirty="0"/>
              <a:t> countries. </a:t>
            </a:r>
            <a:endParaRPr lang="fr-FR" sz="1200" dirty="0" smtClean="0"/>
          </a:p>
          <a:p>
            <a:r>
              <a:rPr lang="fr-FR" sz="1200" dirty="0" smtClean="0"/>
              <a:t>But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higher</a:t>
            </a:r>
            <a:r>
              <a:rPr lang="fr-FR" sz="1200" dirty="0"/>
              <a:t> </a:t>
            </a:r>
            <a:r>
              <a:rPr lang="fr-FR" sz="1200" dirty="0" err="1"/>
              <a:t>than</a:t>
            </a:r>
            <a:r>
              <a:rPr lang="fr-FR" sz="1200" dirty="0"/>
              <a:t> in Germany or the </a:t>
            </a:r>
            <a:r>
              <a:rPr lang="fr-FR" sz="1200" dirty="0" err="1"/>
              <a:t>Netherlands</a:t>
            </a:r>
            <a:r>
              <a:rPr lang="fr-FR" sz="1200" dirty="0"/>
              <a:t> and the </a:t>
            </a:r>
            <a:r>
              <a:rPr lang="fr-FR" sz="1200" dirty="0" err="1"/>
              <a:t>Scandinavian</a:t>
            </a:r>
            <a:r>
              <a:rPr lang="fr-FR" sz="1200" dirty="0"/>
              <a:t> countries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115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51520" y="7151"/>
            <a:ext cx="8713788" cy="479425"/>
          </a:xfrm>
        </p:spPr>
        <p:txBody>
          <a:bodyPr/>
          <a:lstStyle/>
          <a:p>
            <a:pPr lvl="1"/>
            <a:r>
              <a:rPr lang="en-US" altLang="fr-FR" dirty="0">
                <a:solidFill>
                  <a:schemeClr val="tx1"/>
                </a:solidFill>
              </a:rPr>
              <a:t>Change in working hours since 1995 </a:t>
            </a:r>
            <a:r>
              <a:rPr lang="en-US" altLang="fr-FR" dirty="0" smtClean="0">
                <a:solidFill>
                  <a:schemeClr val="tx1"/>
                </a:solidFill>
              </a:rPr>
              <a:t>: </a:t>
            </a:r>
            <a:r>
              <a:rPr lang="en-US" altLang="fr-FR" sz="1200" dirty="0" smtClean="0">
                <a:solidFill>
                  <a:schemeClr val="tx1"/>
                </a:solidFill>
              </a:rPr>
              <a:t>All </a:t>
            </a:r>
            <a:r>
              <a:rPr lang="en-US" altLang="fr-FR" sz="1200" dirty="0">
                <a:solidFill>
                  <a:schemeClr val="tx1"/>
                </a:solidFill>
              </a:rPr>
              <a:t>developed countries have reduced their working hours</a:t>
            </a:r>
            <a:r>
              <a:rPr lang="en-US" altLang="fr-FR" sz="1200" dirty="0" smtClean="0">
                <a:solidFill>
                  <a:schemeClr val="tx1"/>
                </a:solidFill>
              </a:rPr>
              <a:t>	</a:t>
            </a:r>
            <a:endParaRPr lang="fr-FR" alt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5656" y="6560760"/>
            <a:ext cx="1153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200" i="1" dirty="0"/>
              <a:t>Source : </a:t>
            </a:r>
            <a:r>
              <a:rPr lang="fr-FR" altLang="fr-FR" sz="1200" dirty="0" smtClean="0"/>
              <a:t>OECD</a:t>
            </a:r>
            <a:endParaRPr lang="fr-FR" altLang="fr-FR" sz="12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6323"/>
              </p:ext>
            </p:extLst>
          </p:nvPr>
        </p:nvGraphicFramePr>
        <p:xfrm>
          <a:off x="250825" y="692151"/>
          <a:ext cx="8713788" cy="525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3568" y="548679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200" dirty="0" smtClean="0"/>
              <a:t>In %, Annual </a:t>
            </a:r>
            <a:r>
              <a:rPr lang="en-US" altLang="fr-FR" sz="1200" dirty="0"/>
              <a:t>hours worked per employee, total economy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596723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All </a:t>
            </a:r>
            <a:r>
              <a:rPr lang="fr-FR" sz="1200" dirty="0" err="1"/>
              <a:t>developed</a:t>
            </a:r>
            <a:r>
              <a:rPr lang="fr-FR" sz="1200" dirty="0"/>
              <a:t> countries have </a:t>
            </a:r>
            <a:r>
              <a:rPr lang="fr-FR" sz="1200" dirty="0" err="1"/>
              <a:t>reduced</a:t>
            </a:r>
            <a:r>
              <a:rPr lang="fr-FR" sz="1200" dirty="0"/>
              <a:t> </a:t>
            </a:r>
            <a:r>
              <a:rPr lang="fr-FR" sz="1200" dirty="0" err="1"/>
              <a:t>their</a:t>
            </a:r>
            <a:r>
              <a:rPr lang="fr-FR" sz="1200" dirty="0"/>
              <a:t> </a:t>
            </a:r>
            <a:r>
              <a:rPr lang="fr-FR" sz="1200" dirty="0" err="1"/>
              <a:t>working</a:t>
            </a:r>
            <a:r>
              <a:rPr lang="fr-FR" sz="1200" dirty="0"/>
              <a:t> time in 20 </a:t>
            </a:r>
            <a:r>
              <a:rPr lang="fr-FR" sz="1200" dirty="0" err="1"/>
              <a:t>years</a:t>
            </a:r>
            <a:r>
              <a:rPr lang="fr-FR" sz="1200" dirty="0"/>
              <a:t> (</a:t>
            </a:r>
            <a:r>
              <a:rPr lang="fr-FR" sz="1200" dirty="0" err="1"/>
              <a:t>with</a:t>
            </a:r>
            <a:r>
              <a:rPr lang="fr-FR" sz="1200" dirty="0"/>
              <a:t> the exception of </a:t>
            </a:r>
            <a:r>
              <a:rPr lang="fr-FR" sz="1200" dirty="0" err="1"/>
              <a:t>Denmark</a:t>
            </a:r>
            <a:r>
              <a:rPr lang="fr-FR" sz="1200" dirty="0"/>
              <a:t>). This </a:t>
            </a:r>
            <a:r>
              <a:rPr lang="fr-FR" sz="1200" dirty="0" err="1"/>
              <a:t>reduction</a:t>
            </a:r>
            <a:r>
              <a:rPr lang="fr-FR" sz="1200" dirty="0"/>
              <a:t>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greater</a:t>
            </a:r>
            <a:r>
              <a:rPr lang="fr-FR" sz="1200" dirty="0"/>
              <a:t> in Germany </a:t>
            </a:r>
            <a:r>
              <a:rPr lang="fr-FR" sz="1200" dirty="0" err="1"/>
              <a:t>than</a:t>
            </a:r>
            <a:r>
              <a:rPr lang="fr-FR" sz="1200" dirty="0"/>
              <a:t> in France, due to a </a:t>
            </a:r>
            <a:r>
              <a:rPr lang="fr-FR" sz="1200" dirty="0" err="1"/>
              <a:t>stronger</a:t>
            </a:r>
            <a:r>
              <a:rPr lang="fr-FR" sz="1200" dirty="0"/>
              <a:t> use of part-time </a:t>
            </a:r>
            <a:r>
              <a:rPr lang="fr-FR" sz="1200" dirty="0" err="1"/>
              <a:t>work</a:t>
            </a:r>
            <a:r>
              <a:rPr lang="fr-FR" sz="1200" dirty="0"/>
              <a:t> and </a:t>
            </a:r>
            <a:r>
              <a:rPr lang="fr-FR" sz="1200" dirty="0" err="1"/>
              <a:t>especially</a:t>
            </a:r>
            <a:r>
              <a:rPr lang="fr-FR" sz="1200" dirty="0"/>
              <a:t> a short-</a:t>
            </a:r>
            <a:r>
              <a:rPr lang="fr-FR" sz="1200" dirty="0" err="1"/>
              <a:t>hour</a:t>
            </a:r>
            <a:r>
              <a:rPr lang="fr-FR" sz="1200" dirty="0"/>
              <a:t> part-time </a:t>
            </a:r>
            <a:r>
              <a:rPr lang="fr-FR" sz="1200" dirty="0" err="1"/>
              <a:t>work</a:t>
            </a:r>
            <a:r>
              <a:rPr lang="fr-FR" sz="1200" dirty="0"/>
              <a:t>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14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7" cy="620688"/>
          </a:xfrm>
        </p:spPr>
        <p:txBody>
          <a:bodyPr/>
          <a:lstStyle/>
          <a:p>
            <a:r>
              <a:rPr lang="en-US" sz="1800" dirty="0"/>
              <a:t>The impact of change in working time depends on the economy's position in the cycle when the measure is implemented</a:t>
            </a:r>
            <a:endParaRPr 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4883"/>
            <a:ext cx="7853092" cy="41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9798" y="5280883"/>
            <a:ext cx="8014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fr-FR" altLang="fr-FR" sz="1200" i="1" dirty="0"/>
              <a:t>Source : </a:t>
            </a:r>
            <a:r>
              <a:rPr lang="en-US" sz="1200" dirty="0"/>
              <a:t>Eric </a:t>
            </a:r>
            <a:r>
              <a:rPr lang="en-US" sz="1200" dirty="0" err="1"/>
              <a:t>Heyer</a:t>
            </a:r>
            <a:r>
              <a:rPr lang="en-US" sz="1200" dirty="0"/>
              <a:t> (</a:t>
            </a:r>
            <a:r>
              <a:rPr lang="en-US" sz="1200" dirty="0" smtClean="0"/>
              <a:t>2011), </a:t>
            </a:r>
            <a:r>
              <a:rPr lang="en-US" sz="1200" dirty="0"/>
              <a:t>« The effectiveness of economic policy and position in the cycle : the case of </a:t>
            </a:r>
            <a:r>
              <a:rPr lang="en-US" sz="1200" dirty="0" err="1"/>
              <a:t>taxe</a:t>
            </a:r>
            <a:r>
              <a:rPr lang="en-US" sz="1200" dirty="0"/>
              <a:t> reductions on overtime in France », </a:t>
            </a:r>
            <a:r>
              <a:rPr lang="en-US" sz="1200" i="1" dirty="0"/>
              <a:t>Oxford Review of Economic Policy</a:t>
            </a:r>
            <a:r>
              <a:rPr lang="en-US" sz="1200" dirty="0"/>
              <a:t>, vol. 27, n° 2, summer.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9798" y="5949280"/>
            <a:ext cx="844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W</a:t>
            </a:r>
            <a:r>
              <a:rPr lang="fr-FR" sz="1200" dirty="0" err="1" smtClean="0"/>
              <a:t>hen</a:t>
            </a:r>
            <a:r>
              <a:rPr lang="fr-FR" sz="1200" dirty="0" smtClean="0"/>
              <a:t> </a:t>
            </a:r>
            <a:r>
              <a:rPr lang="fr-FR" sz="1200" dirty="0"/>
              <a:t>the </a:t>
            </a:r>
            <a:r>
              <a:rPr lang="fr-FR" sz="1200" dirty="0" err="1"/>
              <a:t>economy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at</a:t>
            </a:r>
            <a:r>
              <a:rPr lang="fr-FR" sz="1200" dirty="0"/>
              <a:t> the top of the cycle, </a:t>
            </a:r>
            <a:r>
              <a:rPr lang="fr-FR" sz="1200" dirty="0" err="1"/>
              <a:t>increased</a:t>
            </a:r>
            <a:r>
              <a:rPr lang="fr-FR" sz="1200" dirty="0"/>
              <a:t> </a:t>
            </a:r>
            <a:r>
              <a:rPr lang="fr-FR" sz="1200" dirty="0" err="1"/>
              <a:t>working</a:t>
            </a:r>
            <a:r>
              <a:rPr lang="fr-FR" sz="1200" dirty="0"/>
              <a:t> time </a:t>
            </a:r>
            <a:r>
              <a:rPr lang="fr-FR" sz="1200" dirty="0" err="1"/>
              <a:t>is</a:t>
            </a:r>
            <a:r>
              <a:rPr lang="fr-FR" sz="1200" dirty="0"/>
              <a:t> more </a:t>
            </a:r>
            <a:r>
              <a:rPr lang="fr-FR" sz="1200" dirty="0" err="1"/>
              <a:t>appropriate</a:t>
            </a:r>
            <a:r>
              <a:rPr lang="fr-FR" sz="1200" dirty="0"/>
              <a:t> </a:t>
            </a:r>
            <a:r>
              <a:rPr lang="fr-FR" sz="1200" dirty="0" err="1"/>
              <a:t>than</a:t>
            </a:r>
            <a:r>
              <a:rPr lang="fr-FR" sz="1200" dirty="0"/>
              <a:t> a </a:t>
            </a:r>
            <a:r>
              <a:rPr lang="fr-FR" sz="1200" dirty="0" err="1"/>
              <a:t>decrease</a:t>
            </a:r>
            <a:r>
              <a:rPr lang="fr-FR" sz="1200" dirty="0"/>
              <a:t>; </a:t>
            </a:r>
            <a:endParaRPr lang="fr-FR" sz="1200" dirty="0" smtClean="0"/>
          </a:p>
          <a:p>
            <a:r>
              <a:rPr lang="fr-FR" sz="1200" dirty="0" err="1" smtClean="0"/>
              <a:t>However</a:t>
            </a:r>
            <a:r>
              <a:rPr lang="fr-FR" sz="1200" dirty="0"/>
              <a:t>, in a time of </a:t>
            </a:r>
            <a:r>
              <a:rPr lang="fr-FR" sz="1200" dirty="0" err="1"/>
              <a:t>crisis</a:t>
            </a:r>
            <a:r>
              <a:rPr lang="fr-FR" sz="1200" dirty="0"/>
              <a:t>, a </a:t>
            </a:r>
            <a:r>
              <a:rPr lang="fr-FR" sz="1200" dirty="0" err="1"/>
              <a:t>reduction</a:t>
            </a:r>
            <a:r>
              <a:rPr lang="fr-FR" sz="1200" dirty="0"/>
              <a:t> in </a:t>
            </a:r>
            <a:r>
              <a:rPr lang="fr-FR" sz="1200" dirty="0" err="1"/>
              <a:t>working</a:t>
            </a:r>
            <a:r>
              <a:rPr lang="fr-FR" sz="1200" dirty="0"/>
              <a:t> time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better</a:t>
            </a:r>
            <a:r>
              <a:rPr lang="fr-FR" sz="1200" dirty="0"/>
              <a:t> for </a:t>
            </a:r>
            <a:r>
              <a:rPr lang="fr-FR" sz="1200" dirty="0" err="1"/>
              <a:t>economic</a:t>
            </a:r>
            <a:r>
              <a:rPr lang="fr-FR" sz="1200" dirty="0"/>
              <a:t> </a:t>
            </a:r>
            <a:r>
              <a:rPr lang="fr-FR" sz="1200" dirty="0" err="1"/>
              <a:t>growth</a:t>
            </a:r>
            <a:r>
              <a:rPr lang="fr-FR" sz="1200" dirty="0"/>
              <a:t> and for </a:t>
            </a:r>
            <a:r>
              <a:rPr lang="fr-FR" sz="1200" dirty="0" err="1"/>
              <a:t>employment</a:t>
            </a:r>
            <a:r>
              <a:rPr lang="fr-FR" sz="12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9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76470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sz="2000" b="1" dirty="0" smtClean="0"/>
              <a:t>the </a:t>
            </a:r>
            <a:r>
              <a:rPr lang="fr-FR" sz="2000" b="1" dirty="0" err="1"/>
              <a:t>unemployment</a:t>
            </a:r>
            <a:r>
              <a:rPr lang="fr-FR" sz="2000" b="1" dirty="0"/>
              <a:t> </a:t>
            </a:r>
            <a:r>
              <a:rPr lang="fr-FR" sz="2000" b="1" dirty="0" err="1"/>
              <a:t>benefit</a:t>
            </a:r>
            <a:r>
              <a:rPr lang="fr-FR" sz="2000" b="1" dirty="0"/>
              <a:t> </a:t>
            </a:r>
            <a:r>
              <a:rPr lang="fr-FR" sz="2000" b="1" dirty="0" smtClean="0"/>
              <a:t>system : </a:t>
            </a:r>
            <a:r>
              <a:rPr 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generous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   </a:t>
            </a:r>
            <a:r>
              <a:rPr lang="fr-FR" altLang="fr-FR" dirty="0"/>
              <a:t>Scarpetta (1996), </a:t>
            </a:r>
            <a:r>
              <a:rPr lang="fr-FR" altLang="fr-FR" dirty="0" err="1"/>
              <a:t>Nickell</a:t>
            </a:r>
            <a:r>
              <a:rPr lang="fr-FR" altLang="fr-FR" dirty="0"/>
              <a:t> (1998), </a:t>
            </a:r>
            <a:r>
              <a:rPr lang="fr-FR" altLang="fr-FR" dirty="0" err="1"/>
              <a:t>Elmeskov</a:t>
            </a:r>
            <a:r>
              <a:rPr lang="fr-FR" altLang="fr-FR" dirty="0"/>
              <a:t> et </a:t>
            </a:r>
            <a:r>
              <a:rPr lang="fr-FR" altLang="fr-FR" dirty="0" err="1"/>
              <a:t>alli</a:t>
            </a:r>
            <a:r>
              <a:rPr lang="fr-FR" altLang="fr-FR" dirty="0"/>
              <a:t> (1998), </a:t>
            </a:r>
            <a:r>
              <a:rPr lang="fr-FR" altLang="fr-FR" dirty="0" err="1"/>
              <a:t>Nunziata</a:t>
            </a:r>
            <a:r>
              <a:rPr lang="fr-FR" altLang="fr-FR" dirty="0"/>
              <a:t> (2002), </a:t>
            </a:r>
            <a:r>
              <a:rPr lang="fr-FR" altLang="fr-FR" dirty="0" err="1"/>
              <a:t>Bassanini</a:t>
            </a:r>
            <a:r>
              <a:rPr lang="fr-FR" altLang="fr-FR" dirty="0"/>
              <a:t> et Duval (2006)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/>
              <a:t>t</a:t>
            </a:r>
            <a:r>
              <a:rPr lang="fr-FR" altLang="fr-FR" sz="2000" b="1" dirty="0" smtClean="0"/>
              <a:t>he </a:t>
            </a:r>
            <a:r>
              <a:rPr lang="fr-FR" altLang="fr-FR" sz="2000" b="1" dirty="0" err="1"/>
              <a:t>employment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 smtClean="0"/>
              <a:t>legislation</a:t>
            </a:r>
            <a:r>
              <a:rPr lang="fr-FR" altLang="fr-FR" sz="2000" b="1" dirty="0" smtClean="0"/>
              <a:t>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>
                <a:solidFill>
                  <a:schemeClr val="accent1"/>
                </a:solidFill>
              </a:rPr>
              <a:t> </a:t>
            </a:r>
            <a:r>
              <a:rPr lang="fr-FR" sz="2000" b="1" dirty="0" smtClean="0">
                <a:solidFill>
                  <a:schemeClr val="accent1"/>
                </a:solidFill>
              </a:rPr>
              <a:t>strict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dirty="0" smtClean="0"/>
              <a:t>   </a:t>
            </a:r>
            <a:r>
              <a:rPr lang="fr-FR" altLang="fr-FR" sz="1600" dirty="0" err="1" smtClean="0"/>
              <a:t>Bentolila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Bertola</a:t>
            </a:r>
            <a:r>
              <a:rPr lang="fr-FR" altLang="fr-FR" sz="1600" dirty="0" smtClean="0"/>
              <a:t> (1990)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 err="1" smtClean="0"/>
              <a:t>working</a:t>
            </a:r>
            <a:r>
              <a:rPr lang="fr-FR" altLang="fr-FR" sz="2000" b="1" dirty="0" smtClean="0"/>
              <a:t> time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weak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dirty="0" err="1"/>
              <a:t>Brechling</a:t>
            </a:r>
            <a:r>
              <a:rPr lang="fr-FR" altLang="fr-FR" dirty="0" smtClean="0"/>
              <a:t> </a:t>
            </a:r>
            <a:r>
              <a:rPr lang="fr-FR" altLang="fr-FR" dirty="0"/>
              <a:t>(</a:t>
            </a:r>
            <a:r>
              <a:rPr lang="fr-FR" altLang="fr-FR" dirty="0" smtClean="0"/>
              <a:t>1965),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et </a:t>
            </a:r>
            <a:r>
              <a:rPr lang="fr-FR" altLang="fr-FR" dirty="0" err="1" smtClean="0"/>
              <a:t>Timbeau</a:t>
            </a:r>
            <a:r>
              <a:rPr lang="fr-FR" altLang="fr-FR" dirty="0" smtClean="0"/>
              <a:t> (2000), Chemin and </a:t>
            </a:r>
            <a:r>
              <a:rPr lang="fr-FR" altLang="fr-FR" dirty="0" err="1" smtClean="0"/>
              <a:t>Wasmer</a:t>
            </a:r>
            <a:r>
              <a:rPr lang="fr-FR" altLang="fr-FR" dirty="0" smtClean="0"/>
              <a:t> (2009),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(2011) </a:t>
            </a:r>
            <a:endParaRPr lang="fr-FR" altLang="fr-FR" dirty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endParaRPr lang="fr-FR" altLang="fr-FR" dirty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 err="1" smtClean="0"/>
              <a:t>youth</a:t>
            </a:r>
            <a:r>
              <a:rPr lang="fr-FR" altLang="fr-FR" sz="2000" b="1" dirty="0" smtClean="0"/>
              <a:t> </a:t>
            </a:r>
            <a:r>
              <a:rPr lang="fr-FR" altLang="fr-FR" sz="2000" b="1" dirty="0" err="1" smtClean="0"/>
              <a:t>unemployment</a:t>
            </a:r>
            <a:r>
              <a:rPr lang="fr-FR" altLang="fr-FR" sz="2000" b="1" dirty="0" smtClean="0"/>
              <a:t> rate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</a:rPr>
              <a:t>the </a:t>
            </a:r>
            <a:r>
              <a:rPr lang="fr-FR" sz="2000" b="1" dirty="0" err="1" smtClean="0">
                <a:solidFill>
                  <a:schemeClr val="accent1"/>
                </a:solidFill>
              </a:rPr>
              <a:t>highest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dirty="0"/>
              <a:t>	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1"/>
            <a:ext cx="8893175" cy="490537"/>
          </a:xfrm>
        </p:spPr>
        <p:txBody>
          <a:bodyPr/>
          <a:lstStyle/>
          <a:p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 on established and widespread views about the reasons of </a:t>
            </a:r>
            <a:r>
              <a:rPr lang="en-US" altLang="fr-FR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french</a:t>
            </a:r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unemployment</a:t>
            </a:r>
            <a:endParaRPr lang="fr-FR" altLang="fr-FR" sz="18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The </a:t>
            </a:r>
            <a:r>
              <a:rPr lang="fr-FR" sz="1800" dirty="0" err="1" smtClean="0"/>
              <a:t>youth</a:t>
            </a:r>
            <a:r>
              <a:rPr lang="fr-FR" sz="1800" dirty="0" smtClean="0"/>
              <a:t> </a:t>
            </a:r>
            <a:r>
              <a:rPr lang="fr-FR" sz="1800" dirty="0" err="1" smtClean="0"/>
              <a:t>unemployment</a:t>
            </a:r>
            <a:r>
              <a:rPr lang="fr-FR" sz="1800" dirty="0" smtClean="0"/>
              <a:t> : the ratio </a:t>
            </a:r>
            <a:r>
              <a:rPr lang="fr-FR" sz="1800" dirty="0" err="1" smtClean="0"/>
              <a:t>is</a:t>
            </a:r>
            <a:r>
              <a:rPr lang="fr-FR" sz="1800" dirty="0" smtClean="0"/>
              <a:t> more </a:t>
            </a:r>
            <a:r>
              <a:rPr lang="fr-FR" sz="1800" dirty="0" err="1" smtClean="0"/>
              <a:t>appropriate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the rate !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11560" y="908720"/>
            <a:ext cx="4032448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Youth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u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nemployment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rate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06617" y="908720"/>
            <a:ext cx="3888432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Youth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unemployment</a:t>
            </a:r>
            <a:r>
              <a:rPr lang="fr-FR" sz="1400" b="1" dirty="0" smtClean="0">
                <a:solidFill>
                  <a:schemeClr val="bg1"/>
                </a:solidFill>
              </a:rPr>
              <a:t> ratio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644597" y="4797152"/>
            <a:ext cx="7128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OCDE </a:t>
            </a:r>
          </a:p>
          <a:p>
            <a:r>
              <a:rPr lang="fr-FR" alt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ratio 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14597"/>
              </p:ext>
            </p:extLst>
          </p:nvPr>
        </p:nvGraphicFramePr>
        <p:xfrm>
          <a:off x="444953" y="1330050"/>
          <a:ext cx="4224717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84031"/>
              </p:ext>
            </p:extLst>
          </p:nvPr>
        </p:nvGraphicFramePr>
        <p:xfrm>
          <a:off x="4812080" y="1330050"/>
          <a:ext cx="4077505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69007" y="120694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</a:rPr>
              <a:t>In % of labour force, 15-24 </a:t>
            </a:r>
            <a:r>
              <a:rPr lang="fr-FR" sz="1000" dirty="0" err="1" smtClean="0">
                <a:latin typeface="Calibri" panose="020F0502020204030204" pitchFamily="34" charset="0"/>
              </a:rPr>
              <a:t>years-olds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76056" y="120694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</a:rPr>
              <a:t>In % of total population, 15-24 </a:t>
            </a:r>
            <a:r>
              <a:rPr lang="fr-FR" sz="1000" dirty="0" err="1" smtClean="0">
                <a:latin typeface="Calibri" panose="020F0502020204030204" pitchFamily="34" charset="0"/>
              </a:rPr>
              <a:t>years-olds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120" y="5517232"/>
            <a:ext cx="85943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The </a:t>
            </a:r>
            <a:r>
              <a:rPr lang="fr-FR" sz="1200" dirty="0" err="1"/>
              <a:t>difference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the </a:t>
            </a:r>
            <a:r>
              <a:rPr lang="fr-FR" sz="1200" dirty="0" err="1"/>
              <a:t>denominator</a:t>
            </a:r>
            <a:r>
              <a:rPr lang="fr-FR" sz="1200" dirty="0"/>
              <a:t> : in the rate </a:t>
            </a:r>
            <a:r>
              <a:rPr lang="fr-FR" sz="1200" dirty="0" err="1"/>
              <a:t>is</a:t>
            </a:r>
            <a:r>
              <a:rPr lang="fr-FR" sz="1200" dirty="0"/>
              <a:t> the </a:t>
            </a:r>
            <a:r>
              <a:rPr lang="fr-FR" sz="1200" dirty="0" err="1"/>
              <a:t>labor</a:t>
            </a:r>
            <a:r>
              <a:rPr lang="fr-FR" sz="1200" dirty="0"/>
              <a:t> force; the ratio </a:t>
            </a:r>
            <a:r>
              <a:rPr lang="fr-FR" sz="1200" dirty="0" err="1"/>
              <a:t>is</a:t>
            </a:r>
            <a:r>
              <a:rPr lang="fr-FR" sz="1200" dirty="0"/>
              <a:t> the total population. </a:t>
            </a:r>
            <a:endParaRPr lang="fr-FR" sz="1200" dirty="0" smtClean="0"/>
          </a:p>
          <a:p>
            <a:r>
              <a:rPr lang="fr-FR" sz="1200" dirty="0" smtClean="0"/>
              <a:t>Labour </a:t>
            </a:r>
            <a:r>
              <a:rPr lang="fr-FR" sz="1200" dirty="0"/>
              <a:t>force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smtClean="0"/>
              <a:t>not </a:t>
            </a:r>
            <a:r>
              <a:rPr lang="fr-FR" sz="1200" dirty="0" err="1"/>
              <a:t>representative</a:t>
            </a:r>
            <a:r>
              <a:rPr lang="fr-FR" sz="1200" dirty="0"/>
              <a:t> of </a:t>
            </a:r>
            <a:r>
              <a:rPr lang="fr-FR" sz="1200" dirty="0" err="1"/>
              <a:t>youth</a:t>
            </a:r>
            <a:r>
              <a:rPr lang="fr-FR" sz="1200" dirty="0"/>
              <a:t> in France </a:t>
            </a:r>
            <a:r>
              <a:rPr lang="fr-FR" sz="1200" dirty="0" err="1"/>
              <a:t>because</a:t>
            </a:r>
            <a:r>
              <a:rPr lang="fr-FR" sz="1200" dirty="0"/>
              <a:t> </a:t>
            </a:r>
            <a:r>
              <a:rPr lang="fr-FR" sz="1200" dirty="0" err="1" smtClean="0"/>
              <a:t>two-thirds</a:t>
            </a:r>
            <a:r>
              <a:rPr lang="fr-FR" sz="1200" dirty="0"/>
              <a:t> </a:t>
            </a:r>
            <a:r>
              <a:rPr lang="fr-FR" sz="1200" dirty="0" smtClean="0"/>
              <a:t>of </a:t>
            </a:r>
            <a:r>
              <a:rPr lang="fr-FR" sz="1200" dirty="0"/>
              <a:t>French </a:t>
            </a:r>
            <a:r>
              <a:rPr lang="fr-FR" sz="1200" dirty="0" err="1"/>
              <a:t>young</a:t>
            </a:r>
            <a:r>
              <a:rPr lang="fr-FR" sz="1200" dirty="0"/>
              <a:t> people are </a:t>
            </a:r>
            <a:r>
              <a:rPr lang="fr-FR" sz="1200" dirty="0" err="1"/>
              <a:t>outside</a:t>
            </a:r>
            <a:r>
              <a:rPr lang="fr-FR" sz="1200" dirty="0"/>
              <a:t> the </a:t>
            </a:r>
            <a:r>
              <a:rPr lang="fr-FR" sz="1200" dirty="0" err="1"/>
              <a:t>labor</a:t>
            </a:r>
            <a:r>
              <a:rPr lang="fr-FR" sz="1200" dirty="0"/>
              <a:t> force.</a:t>
            </a:r>
          </a:p>
          <a:p>
            <a:endParaRPr lang="fr-FR" sz="1200" dirty="0" smtClean="0"/>
          </a:p>
          <a:p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/>
              <a:t>you</a:t>
            </a:r>
            <a:r>
              <a:rPr lang="fr-FR" sz="1200" dirty="0"/>
              <a:t> are </a:t>
            </a:r>
            <a:r>
              <a:rPr lang="fr-FR" sz="1200" dirty="0" err="1"/>
              <a:t>looking</a:t>
            </a:r>
            <a:r>
              <a:rPr lang="fr-FR" sz="1200" dirty="0"/>
              <a:t> </a:t>
            </a:r>
            <a:r>
              <a:rPr lang="fr-FR" sz="1200" dirty="0" err="1"/>
              <a:t>at</a:t>
            </a:r>
            <a:r>
              <a:rPr lang="fr-FR" sz="1200" dirty="0"/>
              <a:t> the ratio, the proportion of </a:t>
            </a:r>
            <a:r>
              <a:rPr lang="fr-FR" sz="1200" dirty="0" err="1"/>
              <a:t>young</a:t>
            </a:r>
            <a:r>
              <a:rPr lang="fr-FR" sz="1200" dirty="0"/>
              <a:t> people </a:t>
            </a:r>
            <a:r>
              <a:rPr lang="fr-FR" sz="1200" dirty="0" err="1"/>
              <a:t>unemployed</a:t>
            </a:r>
            <a:r>
              <a:rPr lang="fr-FR" sz="1200" dirty="0"/>
              <a:t> in France </a:t>
            </a:r>
            <a:r>
              <a:rPr lang="fr-FR" sz="1200" dirty="0" err="1"/>
              <a:t>is</a:t>
            </a:r>
            <a:r>
              <a:rPr lang="fr-FR" sz="1200" dirty="0"/>
              <a:t> on the </a:t>
            </a:r>
            <a:r>
              <a:rPr lang="fr-FR" sz="1200" dirty="0" err="1"/>
              <a:t>average</a:t>
            </a:r>
            <a:r>
              <a:rPr lang="fr-FR" sz="1200" dirty="0"/>
              <a:t> </a:t>
            </a:r>
            <a:r>
              <a:rPr lang="fr-FR" sz="1200" dirty="0" err="1"/>
              <a:t>European</a:t>
            </a:r>
            <a:r>
              <a:rPr lang="fr-FR" sz="1200" dirty="0"/>
              <a:t> Union countries, </a:t>
            </a:r>
            <a:r>
              <a:rPr lang="fr-FR" sz="1200" dirty="0" err="1"/>
              <a:t>even</a:t>
            </a:r>
            <a:r>
              <a:rPr lang="fr-FR" sz="1200" dirty="0"/>
              <a:t> </a:t>
            </a:r>
            <a:r>
              <a:rPr lang="fr-FR" sz="1200" dirty="0" err="1"/>
              <a:t>slightly</a:t>
            </a:r>
            <a:r>
              <a:rPr lang="fr-FR" sz="1200" dirty="0"/>
              <a:t> </a:t>
            </a:r>
            <a:r>
              <a:rPr lang="fr-FR" sz="1200" dirty="0" err="1"/>
              <a:t>lower</a:t>
            </a:r>
            <a:r>
              <a:rPr lang="fr-FR" sz="1200" dirty="0"/>
              <a:t> </a:t>
            </a:r>
            <a:r>
              <a:rPr lang="fr-FR" sz="1200" dirty="0" err="1"/>
              <a:t>than</a:t>
            </a:r>
            <a:r>
              <a:rPr lang="fr-FR" sz="1200" dirty="0"/>
              <a:t> in the UK.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76470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sz="2000" b="1" dirty="0" smtClean="0"/>
              <a:t>the </a:t>
            </a:r>
            <a:r>
              <a:rPr lang="fr-FR" sz="2000" b="1" dirty="0" err="1"/>
              <a:t>unemployment</a:t>
            </a:r>
            <a:r>
              <a:rPr lang="fr-FR" sz="2000" b="1" dirty="0"/>
              <a:t> </a:t>
            </a:r>
            <a:r>
              <a:rPr lang="fr-FR" sz="2000" b="1" dirty="0" err="1"/>
              <a:t>benefit</a:t>
            </a:r>
            <a:r>
              <a:rPr lang="fr-FR" sz="2000" b="1" dirty="0"/>
              <a:t> </a:t>
            </a:r>
            <a:r>
              <a:rPr lang="fr-FR" sz="2000" b="1" dirty="0" smtClean="0"/>
              <a:t>system : </a:t>
            </a:r>
            <a:r>
              <a:rPr 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generous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   </a:t>
            </a:r>
            <a:r>
              <a:rPr lang="fr-FR" altLang="fr-FR" dirty="0"/>
              <a:t>Scarpetta (1996), </a:t>
            </a:r>
            <a:r>
              <a:rPr lang="fr-FR" altLang="fr-FR" dirty="0" err="1"/>
              <a:t>Nickell</a:t>
            </a:r>
            <a:r>
              <a:rPr lang="fr-FR" altLang="fr-FR" dirty="0"/>
              <a:t> (1998), </a:t>
            </a:r>
            <a:r>
              <a:rPr lang="fr-FR" altLang="fr-FR" dirty="0" err="1"/>
              <a:t>Elmeskov</a:t>
            </a:r>
            <a:r>
              <a:rPr lang="fr-FR" altLang="fr-FR" dirty="0"/>
              <a:t> et </a:t>
            </a:r>
            <a:r>
              <a:rPr lang="fr-FR" altLang="fr-FR" dirty="0" err="1"/>
              <a:t>alli</a:t>
            </a:r>
            <a:r>
              <a:rPr lang="fr-FR" altLang="fr-FR" dirty="0"/>
              <a:t> (1998), </a:t>
            </a:r>
            <a:r>
              <a:rPr lang="fr-FR" altLang="fr-FR" dirty="0" err="1"/>
              <a:t>Nunziata</a:t>
            </a:r>
            <a:r>
              <a:rPr lang="fr-FR" altLang="fr-FR" dirty="0"/>
              <a:t> (2002), </a:t>
            </a:r>
            <a:r>
              <a:rPr lang="fr-FR" altLang="fr-FR" dirty="0" err="1"/>
              <a:t>Bassanini</a:t>
            </a:r>
            <a:r>
              <a:rPr lang="fr-FR" altLang="fr-FR" dirty="0"/>
              <a:t> et Duval (2006)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/>
              <a:t>t</a:t>
            </a:r>
            <a:r>
              <a:rPr lang="fr-FR" altLang="fr-FR" sz="2000" b="1" dirty="0" smtClean="0"/>
              <a:t>he </a:t>
            </a:r>
            <a:r>
              <a:rPr lang="fr-FR" altLang="fr-FR" sz="2000" b="1" dirty="0" err="1"/>
              <a:t>employment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 smtClean="0"/>
              <a:t>legislation</a:t>
            </a:r>
            <a:r>
              <a:rPr lang="fr-FR" altLang="fr-FR" sz="2000" b="1" dirty="0" smtClean="0"/>
              <a:t>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>
                <a:solidFill>
                  <a:schemeClr val="accent1"/>
                </a:solidFill>
              </a:rPr>
              <a:t> </a:t>
            </a:r>
            <a:r>
              <a:rPr lang="fr-FR" sz="2000" b="1" dirty="0" smtClean="0">
                <a:solidFill>
                  <a:schemeClr val="accent1"/>
                </a:solidFill>
              </a:rPr>
              <a:t>strict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dirty="0" smtClean="0"/>
              <a:t>   </a:t>
            </a:r>
            <a:r>
              <a:rPr lang="fr-FR" altLang="fr-FR" sz="1600" dirty="0" err="1" smtClean="0"/>
              <a:t>Bentolila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Bertola</a:t>
            </a:r>
            <a:r>
              <a:rPr lang="fr-FR" altLang="fr-FR" sz="1600" dirty="0" smtClean="0"/>
              <a:t> (1990)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 err="1" smtClean="0"/>
              <a:t>working</a:t>
            </a:r>
            <a:r>
              <a:rPr lang="fr-FR" altLang="fr-FR" sz="2000" b="1" dirty="0" smtClean="0"/>
              <a:t> time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weak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dirty="0" err="1"/>
              <a:t>Brechling</a:t>
            </a:r>
            <a:r>
              <a:rPr lang="fr-FR" altLang="fr-FR" dirty="0" smtClean="0"/>
              <a:t> </a:t>
            </a:r>
            <a:r>
              <a:rPr lang="fr-FR" altLang="fr-FR" dirty="0"/>
              <a:t>(</a:t>
            </a:r>
            <a:r>
              <a:rPr lang="fr-FR" altLang="fr-FR" dirty="0" smtClean="0"/>
              <a:t>1965),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et </a:t>
            </a:r>
            <a:r>
              <a:rPr lang="fr-FR" altLang="fr-FR" dirty="0" err="1" smtClean="0"/>
              <a:t>Timbeau</a:t>
            </a:r>
            <a:r>
              <a:rPr lang="fr-FR" altLang="fr-FR" dirty="0" smtClean="0"/>
              <a:t> (2000), Chemin and </a:t>
            </a:r>
            <a:r>
              <a:rPr lang="fr-FR" altLang="fr-FR" dirty="0" err="1" smtClean="0"/>
              <a:t>Wasmer</a:t>
            </a:r>
            <a:r>
              <a:rPr lang="fr-FR" altLang="fr-FR" dirty="0" smtClean="0"/>
              <a:t> (2009), </a:t>
            </a:r>
            <a:r>
              <a:rPr lang="fr-FR" altLang="fr-FR" dirty="0" err="1" smtClean="0"/>
              <a:t>Heyer</a:t>
            </a:r>
            <a:r>
              <a:rPr lang="fr-FR" altLang="fr-FR" dirty="0" smtClean="0"/>
              <a:t> (2011) </a:t>
            </a:r>
            <a:endParaRPr lang="fr-FR" altLang="fr-FR" dirty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endParaRPr lang="fr-FR" altLang="fr-FR" dirty="0"/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 err="1" smtClean="0"/>
              <a:t>youth</a:t>
            </a:r>
            <a:r>
              <a:rPr lang="fr-FR" altLang="fr-FR" sz="2000" b="1" dirty="0" smtClean="0"/>
              <a:t> </a:t>
            </a:r>
            <a:r>
              <a:rPr lang="fr-FR" altLang="fr-FR" sz="2000" b="1" dirty="0" err="1" smtClean="0"/>
              <a:t>unemployment</a:t>
            </a:r>
            <a:r>
              <a:rPr lang="fr-FR" altLang="fr-FR" sz="2000" b="1" dirty="0" smtClean="0"/>
              <a:t> rate 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</a:rPr>
              <a:t>the </a:t>
            </a:r>
            <a:r>
              <a:rPr lang="fr-FR" sz="2000" b="1" dirty="0" err="1" smtClean="0">
                <a:solidFill>
                  <a:schemeClr val="accent1"/>
                </a:solidFill>
              </a:rPr>
              <a:t>highest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fr-FR" altLang="fr-FR" dirty="0"/>
              <a:t>	</a:t>
            </a:r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n"/>
              <a:defRPr/>
            </a:pPr>
            <a:r>
              <a:rPr lang="fr-FR" altLang="fr-FR" sz="2000" b="1" dirty="0" smtClean="0"/>
              <a:t>the </a:t>
            </a:r>
            <a:r>
              <a:rPr lang="fr-FR" altLang="fr-FR" sz="2000" b="1" dirty="0"/>
              <a:t>minimum </a:t>
            </a:r>
            <a:r>
              <a:rPr lang="fr-FR" altLang="fr-FR" sz="2000" b="1" dirty="0" err="1"/>
              <a:t>wage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: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is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accent1"/>
                </a:solidFill>
              </a:rPr>
              <a:t>it</a:t>
            </a:r>
            <a:r>
              <a:rPr lang="fr-FR" alt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too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expensive</a:t>
            </a:r>
            <a:r>
              <a:rPr lang="fr-FR" sz="2000" b="1" dirty="0" smtClean="0">
                <a:solidFill>
                  <a:schemeClr val="accent1"/>
                </a:solidFill>
              </a:rPr>
              <a:t> ?</a:t>
            </a:r>
            <a:endParaRPr lang="fr-FR" altLang="fr-FR" sz="2000" b="1" dirty="0" smtClean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	</a:t>
            </a:r>
            <a:r>
              <a:rPr lang="fr-FR" altLang="fr-FR" sz="1600" dirty="0" err="1" smtClean="0"/>
              <a:t>Card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Krueger</a:t>
            </a:r>
            <a:r>
              <a:rPr lang="fr-FR" altLang="fr-FR" sz="1600" dirty="0" smtClean="0"/>
              <a:t> (1995), </a:t>
            </a:r>
            <a:r>
              <a:rPr lang="fr-FR" altLang="fr-FR" sz="1600" dirty="0" err="1" smtClean="0"/>
              <a:t>Dolado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alii</a:t>
            </a:r>
            <a:r>
              <a:rPr lang="fr-FR" altLang="fr-FR" sz="1600" dirty="0" smtClean="0"/>
              <a:t> (1996), </a:t>
            </a:r>
            <a:r>
              <a:rPr lang="fr-FR" altLang="fr-FR" sz="1600" dirty="0" err="1" smtClean="0"/>
              <a:t>Elmeskov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alii</a:t>
            </a:r>
            <a:r>
              <a:rPr lang="fr-FR" altLang="fr-FR" sz="1600" dirty="0" smtClean="0"/>
              <a:t> (1998), </a:t>
            </a:r>
            <a:r>
              <a:rPr lang="fr-FR" altLang="fr-FR" sz="1600" dirty="0" err="1" smtClean="0"/>
              <a:t>Neumark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Washcer</a:t>
            </a:r>
            <a:r>
              <a:rPr lang="fr-FR" altLang="fr-FR" sz="1600" dirty="0" smtClean="0"/>
              <a:t> (1999)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1"/>
            <a:ext cx="8893175" cy="490537"/>
          </a:xfrm>
        </p:spPr>
        <p:txBody>
          <a:bodyPr/>
          <a:lstStyle/>
          <a:p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 on established and widespread views about the reasons of </a:t>
            </a:r>
            <a:r>
              <a:rPr lang="en-US" altLang="fr-FR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french</a:t>
            </a:r>
            <a:r>
              <a:rPr lang="en-US" altLang="fr-FR" sz="18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unemployment</a:t>
            </a:r>
            <a:endParaRPr lang="fr-FR" altLang="fr-FR" sz="18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employer contributions at the minimum </a:t>
            </a:r>
            <a:r>
              <a:rPr lang="en-US" dirty="0" smtClean="0"/>
              <a:t>wage : </a:t>
            </a:r>
            <a:r>
              <a:rPr lang="en-US" sz="1600" dirty="0" smtClean="0"/>
              <a:t>there are many exemptions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540360" y="6567763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Sources : </a:t>
            </a:r>
            <a:r>
              <a:rPr lang="fr-FR" sz="1200" dirty="0"/>
              <a:t>S</a:t>
            </a:r>
            <a:r>
              <a:rPr lang="fr-FR" sz="1200" dirty="0" smtClean="0"/>
              <a:t>ocial</a:t>
            </a:r>
            <a:r>
              <a:rPr lang="fr-FR" sz="1200" dirty="0"/>
              <a:t> </a:t>
            </a:r>
            <a:r>
              <a:rPr lang="fr-FR" sz="1200" dirty="0" err="1"/>
              <a:t>security</a:t>
            </a:r>
            <a:r>
              <a:rPr lang="fr-FR" sz="1200" dirty="0"/>
              <a:t> </a:t>
            </a:r>
            <a:r>
              <a:rPr lang="fr-FR" sz="1200" dirty="0" err="1"/>
              <a:t>accounts</a:t>
            </a:r>
            <a:r>
              <a:rPr lang="fr-FR" sz="1200" dirty="0" smtClean="0">
                <a:latin typeface="Calibri" panose="020F0502020204030204" pitchFamily="34" charset="0"/>
              </a:rPr>
              <a:t>, OFCE </a:t>
            </a:r>
            <a:r>
              <a:rPr lang="fr-FR" sz="1200" dirty="0" err="1" smtClean="0">
                <a:latin typeface="Calibri" panose="020F0502020204030204" pitchFamily="34" charset="0"/>
              </a:rPr>
              <a:t>calculations</a:t>
            </a:r>
            <a:endParaRPr lang="fr-F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411600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560" y="492061"/>
            <a:ext cx="18884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% of </a:t>
            </a:r>
            <a:r>
              <a:rPr lang="fr-FR" altLang="fr-FR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r>
              <a:rPr lang="fr-FR" altLang="fr-F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8164186" y="5013176"/>
            <a:ext cx="1008112" cy="38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err="1">
                <a:solidFill>
                  <a:schemeClr val="accent2"/>
                </a:solidFill>
              </a:rPr>
              <a:t>R</a:t>
            </a:r>
            <a:r>
              <a:rPr lang="fr-FR" b="1" dirty="0" err="1" smtClean="0">
                <a:solidFill>
                  <a:schemeClr val="accent2"/>
                </a:solidFill>
              </a:rPr>
              <a:t>ecruitment</a:t>
            </a:r>
            <a:r>
              <a:rPr lang="fr-FR" b="1" dirty="0">
                <a:solidFill>
                  <a:schemeClr val="accent2"/>
                </a:solidFill>
              </a:rPr>
              <a:t> subsides</a:t>
            </a:r>
            <a:endParaRPr lang="fr-FR" sz="1100" b="1" dirty="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60212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W</a:t>
            </a:r>
            <a:r>
              <a:rPr lang="fr-FR" sz="1200" dirty="0" err="1" smtClean="0"/>
              <a:t>hen</a:t>
            </a:r>
            <a:r>
              <a:rPr lang="fr-FR" sz="1200" dirty="0" smtClean="0"/>
              <a:t> </a:t>
            </a:r>
            <a:r>
              <a:rPr lang="fr-FR" sz="1200" dirty="0" err="1"/>
              <a:t>you</a:t>
            </a:r>
            <a:r>
              <a:rPr lang="fr-FR" sz="1200" dirty="0"/>
              <a:t> </a:t>
            </a:r>
            <a:r>
              <a:rPr lang="fr-FR" sz="1200" dirty="0" err="1"/>
              <a:t>take</a:t>
            </a:r>
            <a:r>
              <a:rPr lang="fr-FR" sz="1200" dirty="0"/>
              <a:t> </a:t>
            </a:r>
            <a:r>
              <a:rPr lang="fr-FR" sz="1200" dirty="0" err="1"/>
              <a:t>into</a:t>
            </a:r>
            <a:r>
              <a:rPr lang="fr-FR" sz="1200" dirty="0"/>
              <a:t> </a:t>
            </a:r>
            <a:r>
              <a:rPr lang="fr-FR" sz="1200" dirty="0" err="1"/>
              <a:t>account</a:t>
            </a:r>
            <a:r>
              <a:rPr lang="fr-FR" sz="1200" dirty="0"/>
              <a:t> all the </a:t>
            </a:r>
            <a:r>
              <a:rPr lang="fr-FR" sz="1200" dirty="0" smtClean="0"/>
              <a:t>exemptions, </a:t>
            </a:r>
            <a:r>
              <a:rPr lang="fr-FR" sz="1200" dirty="0" err="1" smtClean="0"/>
              <a:t>it</a:t>
            </a:r>
            <a:r>
              <a:rPr lang="fr-FR" sz="1200" dirty="0" smtClean="0"/>
              <a:t> </a:t>
            </a:r>
            <a:r>
              <a:rPr lang="fr-FR" sz="1200" dirty="0"/>
              <a:t>no longer </a:t>
            </a:r>
            <a:r>
              <a:rPr lang="fr-FR" sz="1200" dirty="0" err="1"/>
              <a:t>exists</a:t>
            </a:r>
            <a:r>
              <a:rPr lang="fr-FR" sz="1200" dirty="0"/>
              <a:t> </a:t>
            </a:r>
            <a:r>
              <a:rPr lang="fr-FR" sz="1200" dirty="0" err="1"/>
              <a:t>any</a:t>
            </a:r>
            <a:r>
              <a:rPr lang="fr-FR" sz="1200" dirty="0"/>
              <a:t> employer contributions </a:t>
            </a:r>
            <a:r>
              <a:rPr lang="fr-FR" sz="1200" dirty="0" err="1"/>
              <a:t>at</a:t>
            </a:r>
            <a:r>
              <a:rPr lang="fr-FR" sz="1200" dirty="0"/>
              <a:t> the minimum </a:t>
            </a:r>
            <a:r>
              <a:rPr lang="fr-FR" sz="1200" dirty="0" err="1" smtClean="0"/>
              <a:t>wage</a:t>
            </a:r>
            <a:endParaRPr lang="fr-FR" sz="1200" dirty="0" smtClean="0"/>
          </a:p>
          <a:p>
            <a:r>
              <a:rPr lang="en-US" sz="1200" dirty="0"/>
              <a:t>French minimum wage employees are cheaper than the Polish </a:t>
            </a:r>
            <a:r>
              <a:rPr lang="en-US" sz="1200" dirty="0" smtClean="0"/>
              <a:t>plumber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246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finances in Germany between </a:t>
            </a:r>
            <a:r>
              <a:rPr lang="en-US" dirty="0" smtClean="0"/>
              <a:t>2002-2006 :</a:t>
            </a:r>
            <a:r>
              <a:rPr lang="fr-FR" dirty="0" smtClean="0"/>
              <a:t>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can</a:t>
            </a:r>
            <a:r>
              <a:rPr lang="fr-FR" sz="1200" dirty="0"/>
              <a:t> not </a:t>
            </a:r>
            <a:r>
              <a:rPr lang="fr-FR" sz="1200" dirty="0" err="1"/>
              <a:t>tighten</a:t>
            </a:r>
            <a:r>
              <a:rPr lang="fr-FR" sz="1200" dirty="0"/>
              <a:t> all </a:t>
            </a:r>
            <a:r>
              <a:rPr lang="fr-FR" sz="1200" dirty="0" err="1"/>
              <a:t>at</a:t>
            </a:r>
            <a:r>
              <a:rPr lang="fr-FR" sz="1200" dirty="0"/>
              <a:t> once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48727" y="6491890"/>
            <a:ext cx="2678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 sz="1200" i="1" dirty="0" smtClean="0"/>
              <a:t>Sources</a:t>
            </a:r>
            <a:r>
              <a:rPr lang="fr-FR" sz="1200" i="1" dirty="0"/>
              <a:t> : </a:t>
            </a:r>
            <a:r>
              <a:rPr lang="fr-FR" sz="1200" i="1" dirty="0" smtClean="0"/>
              <a:t>OCDE, OFCE </a:t>
            </a:r>
            <a:r>
              <a:rPr lang="fr-FR" sz="1200" i="1" dirty="0" err="1" smtClean="0"/>
              <a:t>calculations</a:t>
            </a:r>
            <a:endParaRPr lang="fr-FR" sz="1200" i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7936" y="476672"/>
            <a:ext cx="4680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dirty="0" smtClean="0">
                <a:latin typeface="Gill Alt One MT Bk" pitchFamily="34" charset="0"/>
              </a:rPr>
              <a:t>En % du PIB</a:t>
            </a:r>
            <a:endParaRPr lang="fr-FR" sz="1000" dirty="0">
              <a:latin typeface="Gill Alt One MT Bk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790548"/>
              </p:ext>
            </p:extLst>
          </p:nvPr>
        </p:nvGraphicFramePr>
        <p:xfrm>
          <a:off x="250825" y="692150"/>
          <a:ext cx="8713788" cy="512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1520" y="584555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/>
              <a:t>the </a:t>
            </a:r>
            <a:r>
              <a:rPr lang="fr-FR" sz="1200" dirty="0" err="1"/>
              <a:t>Germans</a:t>
            </a:r>
            <a:r>
              <a:rPr lang="fr-FR" sz="1200" dirty="0"/>
              <a:t> </a:t>
            </a:r>
            <a:r>
              <a:rPr lang="fr-FR" sz="1200" dirty="0" err="1"/>
              <a:t>introduced</a:t>
            </a:r>
            <a:r>
              <a:rPr lang="fr-FR" sz="1200" dirty="0"/>
              <a:t> the </a:t>
            </a:r>
            <a:r>
              <a:rPr lang="fr-FR" sz="1200" dirty="0" err="1"/>
              <a:t>Hartz</a:t>
            </a:r>
            <a:r>
              <a:rPr lang="fr-FR" sz="1200" dirty="0"/>
              <a:t> </a:t>
            </a:r>
            <a:r>
              <a:rPr lang="fr-FR" sz="1200" dirty="0" err="1"/>
              <a:t>reforms</a:t>
            </a:r>
            <a:r>
              <a:rPr lang="fr-FR" sz="1200" dirty="0"/>
              <a:t>, </a:t>
            </a:r>
            <a:r>
              <a:rPr lang="fr-FR" sz="1200" dirty="0" err="1"/>
              <a:t>they</a:t>
            </a:r>
            <a:r>
              <a:rPr lang="fr-FR" sz="1200" dirty="0"/>
              <a:t> </a:t>
            </a:r>
            <a:r>
              <a:rPr lang="fr-FR" sz="1200" dirty="0" err="1"/>
              <a:t>decided</a:t>
            </a:r>
            <a:r>
              <a:rPr lang="fr-FR" sz="1200" dirty="0"/>
              <a:t>, </a:t>
            </a:r>
            <a:r>
              <a:rPr lang="fr-FR" sz="1200" dirty="0" err="1"/>
              <a:t>at</a:t>
            </a:r>
            <a:r>
              <a:rPr lang="fr-FR" sz="1200" dirty="0"/>
              <a:t> the </a:t>
            </a:r>
            <a:r>
              <a:rPr lang="fr-FR" sz="1200" dirty="0" err="1"/>
              <a:t>same</a:t>
            </a:r>
            <a:r>
              <a:rPr lang="fr-FR" sz="1200" dirty="0"/>
              <a:t> time, to let slip </a:t>
            </a:r>
            <a:r>
              <a:rPr lang="fr-FR" sz="1200" dirty="0" err="1"/>
              <a:t>their</a:t>
            </a:r>
            <a:r>
              <a:rPr lang="fr-FR" sz="1200" dirty="0"/>
              <a:t> public </a:t>
            </a:r>
            <a:r>
              <a:rPr lang="fr-FR" sz="1200" dirty="0" err="1"/>
              <a:t>deficits</a:t>
            </a:r>
            <a:r>
              <a:rPr lang="fr-FR" sz="1200" dirty="0"/>
              <a:t> and public </a:t>
            </a:r>
            <a:r>
              <a:rPr lang="fr-FR" sz="1200" dirty="0" err="1"/>
              <a:t>debt</a:t>
            </a:r>
            <a:r>
              <a:rPr lang="fr-FR" sz="1200" dirty="0"/>
              <a:t> </a:t>
            </a:r>
            <a:r>
              <a:rPr lang="fr-FR" sz="1200" dirty="0" err="1"/>
              <a:t>beyond</a:t>
            </a:r>
            <a:r>
              <a:rPr lang="fr-FR" sz="1200" dirty="0"/>
              <a:t> </a:t>
            </a:r>
            <a:r>
              <a:rPr lang="fr-FR" sz="1200" dirty="0" smtClean="0"/>
              <a:t>the </a:t>
            </a:r>
            <a:r>
              <a:rPr lang="fr-FR" sz="1200" dirty="0"/>
              <a:t>Maastricht </a:t>
            </a:r>
            <a:r>
              <a:rPr lang="fr-FR" sz="1200" dirty="0" err="1" smtClean="0"/>
              <a:t>criteria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6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the unemployment rate over the last </a:t>
            </a:r>
            <a:r>
              <a:rPr lang="en-US" dirty="0" smtClean="0"/>
              <a:t>17 </a:t>
            </a:r>
            <a:r>
              <a:rPr lang="en-US" dirty="0"/>
              <a:t>years</a:t>
            </a:r>
            <a:r>
              <a:rPr lang="fr-FR" dirty="0" smtClean="0"/>
              <a:t>, 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ILO </a:t>
            </a:r>
            <a:r>
              <a:rPr lang="fr-FR" sz="1200" dirty="0" err="1" smtClean="0"/>
              <a:t>definition</a:t>
            </a:r>
            <a:endParaRPr lang="fr-FR" sz="1200" dirty="0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1560" y="480884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028" y="6253956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/>
              <a:t>Source </a:t>
            </a:r>
            <a:r>
              <a:rPr lang="fr-FR" sz="1200" i="1" dirty="0"/>
              <a:t>: </a:t>
            </a:r>
            <a:r>
              <a:rPr lang="fr-FR" sz="1200" i="1" dirty="0" smtClean="0"/>
              <a:t>OECD</a:t>
            </a:r>
            <a:endParaRPr lang="fr-FR" sz="1200" i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904569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06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479425"/>
          </a:xfrm>
        </p:spPr>
        <p:txBody>
          <a:bodyPr/>
          <a:lstStyle/>
          <a:p>
            <a:r>
              <a:rPr lang="fr-FR" sz="1800" dirty="0" err="1" smtClean="0"/>
              <a:t>Economic</a:t>
            </a:r>
            <a:r>
              <a:rPr lang="fr-FR" sz="1800" dirty="0" smtClean="0"/>
              <a:t> </a:t>
            </a:r>
            <a:r>
              <a:rPr lang="fr-FR" sz="1800" dirty="0" err="1" smtClean="0"/>
              <a:t>growth</a:t>
            </a:r>
            <a:r>
              <a:rPr lang="fr-FR" sz="1800" dirty="0" smtClean="0"/>
              <a:t>, </a:t>
            </a:r>
            <a:r>
              <a:rPr lang="fr-FR" sz="1800" dirty="0" err="1" smtClean="0"/>
              <a:t>Unemployment</a:t>
            </a:r>
            <a:r>
              <a:rPr lang="fr-FR" sz="1800" dirty="0" smtClean="0"/>
              <a:t> rate, </a:t>
            </a:r>
            <a:r>
              <a:rPr lang="fr-FR" sz="1800" dirty="0" err="1" smtClean="0"/>
              <a:t>poverty</a:t>
            </a:r>
            <a:r>
              <a:rPr lang="fr-FR" sz="1800" dirty="0" smtClean="0"/>
              <a:t> rate </a:t>
            </a:r>
            <a:r>
              <a:rPr lang="fr-FR" sz="1800" dirty="0"/>
              <a:t>and </a:t>
            </a:r>
            <a:r>
              <a:rPr lang="fr-FR" sz="1800" dirty="0" err="1" smtClean="0"/>
              <a:t>external</a:t>
            </a:r>
            <a:r>
              <a:rPr lang="fr-FR" sz="1800" dirty="0" smtClean="0"/>
              <a:t> </a:t>
            </a:r>
            <a:r>
              <a:rPr lang="fr-FR" sz="1800" dirty="0" err="1" smtClean="0"/>
              <a:t>environment</a:t>
            </a:r>
            <a:r>
              <a:rPr lang="fr-FR" sz="1800" dirty="0" smtClean="0"/>
              <a:t> in Germany</a:t>
            </a:r>
            <a:endParaRPr lang="fr-FR" sz="18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74602"/>
              </p:ext>
            </p:extLst>
          </p:nvPr>
        </p:nvGraphicFramePr>
        <p:xfrm>
          <a:off x="250825" y="692151"/>
          <a:ext cx="8713788" cy="53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5656" y="6581001"/>
            <a:ext cx="2678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 sz="1200" i="1" dirty="0" smtClean="0"/>
              <a:t>Sources</a:t>
            </a:r>
            <a:r>
              <a:rPr lang="fr-FR" sz="1200" i="1" dirty="0"/>
              <a:t> : </a:t>
            </a:r>
            <a:r>
              <a:rPr lang="fr-FR" sz="1200" i="1" dirty="0" smtClean="0"/>
              <a:t>OCDE, OFCE </a:t>
            </a:r>
            <a:r>
              <a:rPr lang="fr-FR" sz="1200" i="1" dirty="0" err="1" smtClean="0"/>
              <a:t>calculations</a:t>
            </a:r>
            <a:endParaRPr lang="fr-FR" sz="120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476672"/>
            <a:ext cx="81369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dirty="0" smtClean="0">
                <a:latin typeface="Gill Alt One MT Bk" pitchFamily="34" charset="0"/>
              </a:rPr>
              <a:t>In </a:t>
            </a:r>
            <a:r>
              <a:rPr lang="fr-FR" sz="1000" dirty="0">
                <a:latin typeface="Gill Alt One MT Bk" pitchFamily="34" charset="0"/>
              </a:rPr>
              <a:t>% </a:t>
            </a:r>
            <a:r>
              <a:rPr lang="fr-FR" sz="1000" dirty="0" smtClean="0">
                <a:latin typeface="Gill Alt One MT Bk" pitchFamily="34" charset="0"/>
              </a:rPr>
              <a:t>                                                                                                                                                                In % of labour force / total population</a:t>
            </a:r>
            <a:endParaRPr lang="fr-FR" sz="1000" dirty="0">
              <a:latin typeface="Gill Alt One MT Bk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5949280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Germany </a:t>
            </a:r>
            <a:r>
              <a:rPr lang="fr-FR" sz="1000" dirty="0" err="1"/>
              <a:t>was</a:t>
            </a:r>
            <a:r>
              <a:rPr lang="fr-FR" sz="1000" dirty="0"/>
              <a:t> the </a:t>
            </a:r>
            <a:r>
              <a:rPr lang="fr-FR" sz="1000" dirty="0" err="1"/>
              <a:t>only</a:t>
            </a:r>
            <a:r>
              <a:rPr lang="fr-FR" sz="1000" dirty="0"/>
              <a:t> one countries to </a:t>
            </a:r>
            <a:r>
              <a:rPr lang="fr-FR" sz="1000" dirty="0" err="1"/>
              <a:t>implement</a:t>
            </a:r>
            <a:r>
              <a:rPr lang="fr-FR" sz="1000" dirty="0"/>
              <a:t> </a:t>
            </a:r>
            <a:r>
              <a:rPr lang="fr-FR" sz="1000" dirty="0" err="1"/>
              <a:t>this</a:t>
            </a:r>
            <a:r>
              <a:rPr lang="fr-FR" sz="1000" dirty="0"/>
              <a:t> </a:t>
            </a:r>
            <a:r>
              <a:rPr lang="fr-FR" sz="1000" dirty="0" err="1"/>
              <a:t>strategy</a:t>
            </a:r>
            <a:r>
              <a:rPr lang="fr-FR" sz="1000" dirty="0"/>
              <a:t> of </a:t>
            </a:r>
            <a:r>
              <a:rPr lang="fr-FR" sz="1000" dirty="0" err="1"/>
              <a:t>wage</a:t>
            </a:r>
            <a:r>
              <a:rPr lang="fr-FR" sz="1000" dirty="0"/>
              <a:t> </a:t>
            </a:r>
            <a:r>
              <a:rPr lang="fr-FR" sz="1000" dirty="0" err="1"/>
              <a:t>disinflation</a:t>
            </a:r>
            <a:r>
              <a:rPr lang="fr-FR" sz="1000" dirty="0"/>
              <a:t> and </a:t>
            </a:r>
            <a:r>
              <a:rPr lang="fr-FR" sz="1000" dirty="0" smtClean="0"/>
              <a:t>in </a:t>
            </a:r>
            <a:r>
              <a:rPr lang="fr-FR" sz="1000" dirty="0"/>
              <a:t>a </a:t>
            </a:r>
            <a:r>
              <a:rPr lang="fr-FR" sz="1000" dirty="0" err="1"/>
              <a:t>context</a:t>
            </a:r>
            <a:r>
              <a:rPr lang="fr-FR" sz="1000" dirty="0"/>
              <a:t> of </a:t>
            </a:r>
            <a:r>
              <a:rPr lang="fr-FR" sz="1000" dirty="0" err="1"/>
              <a:t>strong</a:t>
            </a:r>
            <a:r>
              <a:rPr lang="fr-FR" sz="1000" dirty="0"/>
              <a:t> global </a:t>
            </a:r>
            <a:r>
              <a:rPr lang="fr-FR" sz="1000" dirty="0" err="1"/>
              <a:t>growth</a:t>
            </a:r>
            <a:r>
              <a:rPr lang="fr-FR" sz="1000" dirty="0"/>
              <a:t>. </a:t>
            </a:r>
            <a:endParaRPr lang="fr-FR" sz="1000" dirty="0" smtClean="0"/>
          </a:p>
          <a:p>
            <a:r>
              <a:rPr lang="fr-FR" sz="1000" dirty="0" err="1" smtClean="0"/>
              <a:t>Despite</a:t>
            </a:r>
            <a:r>
              <a:rPr lang="fr-FR" sz="1000" dirty="0" smtClean="0"/>
              <a:t> </a:t>
            </a:r>
            <a:r>
              <a:rPr lang="fr-FR" sz="1000" dirty="0"/>
              <a:t>the </a:t>
            </a:r>
            <a:r>
              <a:rPr lang="fr-FR" sz="1000" dirty="0" err="1"/>
              <a:t>extremely</a:t>
            </a:r>
            <a:r>
              <a:rPr lang="fr-FR" sz="1000" dirty="0"/>
              <a:t> favorable </a:t>
            </a:r>
            <a:r>
              <a:rPr lang="fr-FR" sz="1000" dirty="0" err="1"/>
              <a:t>context</a:t>
            </a:r>
            <a:r>
              <a:rPr lang="fr-FR" sz="1000" dirty="0"/>
              <a:t>, </a:t>
            </a:r>
            <a:r>
              <a:rPr lang="fr-FR" sz="1000" dirty="0" err="1"/>
              <a:t>it</a:t>
            </a:r>
            <a:r>
              <a:rPr lang="fr-FR" sz="1000" dirty="0"/>
              <a:t> </a:t>
            </a:r>
            <a:r>
              <a:rPr lang="fr-FR" sz="1000" dirty="0" err="1"/>
              <a:t>should</a:t>
            </a:r>
            <a:r>
              <a:rPr lang="fr-FR" sz="1000" dirty="0"/>
              <a:t> </a:t>
            </a:r>
            <a:r>
              <a:rPr lang="fr-FR" sz="1000" dirty="0" err="1"/>
              <a:t>be</a:t>
            </a:r>
            <a:r>
              <a:rPr lang="fr-FR" sz="1000" dirty="0"/>
              <a:t> </a:t>
            </a:r>
            <a:r>
              <a:rPr lang="fr-FR" sz="1000" dirty="0" err="1"/>
              <a:t>noted</a:t>
            </a:r>
            <a:r>
              <a:rPr lang="fr-FR" sz="1000" dirty="0"/>
              <a:t> </a:t>
            </a:r>
            <a:r>
              <a:rPr lang="fr-FR" sz="1000" dirty="0" err="1"/>
              <a:t>that</a:t>
            </a:r>
            <a:r>
              <a:rPr lang="fr-FR" sz="1000" dirty="0"/>
              <a:t> </a:t>
            </a:r>
            <a:r>
              <a:rPr lang="fr-FR" sz="1000" dirty="0" err="1"/>
              <a:t>reforms</a:t>
            </a:r>
            <a:r>
              <a:rPr lang="fr-FR" sz="1000" dirty="0"/>
              <a:t> have been slow to </a:t>
            </a:r>
            <a:r>
              <a:rPr lang="fr-FR" sz="1000" dirty="0" err="1"/>
              <a:t>allow</a:t>
            </a:r>
            <a:r>
              <a:rPr lang="fr-FR" sz="1000" dirty="0"/>
              <a:t> the return of </a:t>
            </a:r>
            <a:r>
              <a:rPr lang="fr-FR" sz="1000" dirty="0" err="1"/>
              <a:t>growth</a:t>
            </a:r>
            <a:r>
              <a:rPr lang="fr-FR" sz="1000" dirty="0"/>
              <a:t> and </a:t>
            </a:r>
            <a:r>
              <a:rPr lang="fr-FR" sz="1000" dirty="0" err="1"/>
              <a:t>unemployment</a:t>
            </a:r>
            <a:r>
              <a:rPr lang="fr-FR" sz="1000" dirty="0"/>
              <a:t> </a:t>
            </a:r>
            <a:r>
              <a:rPr lang="fr-FR" sz="1000" dirty="0" err="1"/>
              <a:t>decline</a:t>
            </a:r>
            <a:r>
              <a:rPr lang="fr-FR" sz="1000" dirty="0"/>
              <a:t> (about 4 </a:t>
            </a:r>
            <a:r>
              <a:rPr lang="fr-FR" sz="1000" dirty="0" err="1"/>
              <a:t>years</a:t>
            </a:r>
            <a:r>
              <a:rPr lang="fr-FR" sz="1000" dirty="0" smtClean="0"/>
              <a:t>).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323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The conditions </a:t>
            </a:r>
            <a:r>
              <a:rPr lang="fr-FR" dirty="0" err="1" smtClean="0"/>
              <a:t>today</a:t>
            </a:r>
            <a:r>
              <a:rPr lang="fr-FR" dirty="0" smtClean="0"/>
              <a:t> are not the </a:t>
            </a:r>
            <a:r>
              <a:rPr lang="fr-FR" dirty="0" err="1" smtClean="0"/>
              <a:t>same</a:t>
            </a:r>
            <a:r>
              <a:rPr lang="fr-FR" dirty="0" smtClean="0"/>
              <a:t> :	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lead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all at once…</a:t>
            </a:r>
          </a:p>
          <a:p>
            <a:pPr lvl="1"/>
            <a:r>
              <a:rPr lang="fr-FR" dirty="0" smtClean="0"/>
              <a:t>… in a </a:t>
            </a:r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weak</a:t>
            </a:r>
            <a:r>
              <a:rPr lang="fr-FR" dirty="0" smtClean="0"/>
              <a:t> global </a:t>
            </a:r>
            <a:r>
              <a:rPr lang="fr-FR" dirty="0" err="1" smtClean="0"/>
              <a:t>growth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… and </a:t>
            </a: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public </a:t>
            </a:r>
            <a:r>
              <a:rPr lang="fr-FR" dirty="0" err="1" smtClean="0"/>
              <a:t>deficits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likely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as good as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germans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9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Annex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01085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Variation of the </a:t>
            </a:r>
            <a:r>
              <a:rPr lang="en-US" altLang="fr-FR" dirty="0" err="1" smtClean="0"/>
              <a:t>labour</a:t>
            </a:r>
            <a:r>
              <a:rPr lang="en-US" altLang="fr-FR" dirty="0" smtClean="0"/>
              <a:t> force </a:t>
            </a:r>
            <a:r>
              <a:rPr lang="fr-FR" dirty="0" err="1" smtClean="0"/>
              <a:t>between</a:t>
            </a:r>
            <a:r>
              <a:rPr lang="fr-FR" altLang="fr-FR" dirty="0" smtClean="0"/>
              <a:t> 2008 and 2015</a:t>
            </a:r>
            <a:endParaRPr lang="fr-FR" altLang="fr-FR" dirty="0"/>
          </a:p>
        </p:txBody>
      </p:sp>
      <p:sp>
        <p:nvSpPr>
          <p:cNvPr id="10245" name="ZoneTexte 3"/>
          <p:cNvSpPr txBox="1">
            <a:spLocks noChangeArrowheads="1"/>
          </p:cNvSpPr>
          <p:nvPr/>
        </p:nvSpPr>
        <p:spPr bwMode="auto">
          <a:xfrm>
            <a:off x="539750" y="6237288"/>
            <a:ext cx="7993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395536" y="480883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%, </a:t>
            </a:r>
            <a:r>
              <a:rPr lang="fr-FR" sz="1100" dirty="0" err="1" smtClean="0"/>
              <a:t>annual</a:t>
            </a:r>
            <a:r>
              <a:rPr lang="fr-FR" sz="1100" dirty="0" smtClean="0"/>
              <a:t> </a:t>
            </a:r>
            <a:r>
              <a:rPr lang="fr-FR" sz="1100" dirty="0" err="1" smtClean="0"/>
              <a:t>average</a:t>
            </a:r>
            <a:endParaRPr lang="fr-FR" sz="1100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4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2400" dirty="0" smtClean="0"/>
              <a:t>A </a:t>
            </a:r>
            <a:r>
              <a:rPr lang="fr-FR" altLang="fr-FR" sz="2400" dirty="0" err="1" smtClean="0"/>
              <a:t>hight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level</a:t>
            </a:r>
            <a:r>
              <a:rPr lang="fr-FR" altLang="fr-FR" sz="2400" dirty="0" smtClean="0"/>
              <a:t> of the labour </a:t>
            </a:r>
            <a:r>
              <a:rPr lang="fr-FR" altLang="fr-FR" sz="2400" dirty="0" err="1" smtClean="0"/>
              <a:t>productivity</a:t>
            </a:r>
            <a:r>
              <a:rPr lang="fr-FR" altLang="fr-FR" sz="2400" dirty="0" smtClean="0"/>
              <a:t> </a:t>
            </a:r>
            <a:r>
              <a:rPr lang="fr-FR" altLang="fr-FR" sz="1400" dirty="0" smtClean="0"/>
              <a:t>(total </a:t>
            </a:r>
            <a:r>
              <a:rPr lang="fr-FR" altLang="fr-FR" sz="1400" dirty="0" err="1" smtClean="0"/>
              <a:t>economy</a:t>
            </a:r>
            <a:r>
              <a:rPr lang="fr-FR" altLang="fr-FR" sz="1400" dirty="0" smtClean="0"/>
              <a:t>)</a:t>
            </a:r>
            <a:endParaRPr lang="fr-FR" altLang="fr-FR" sz="1400" dirty="0"/>
          </a:p>
        </p:txBody>
      </p:sp>
      <p:sp>
        <p:nvSpPr>
          <p:cNvPr id="10245" name="ZoneTexte 3"/>
          <p:cNvSpPr txBox="1">
            <a:spLocks noChangeArrowheads="1"/>
          </p:cNvSpPr>
          <p:nvPr/>
        </p:nvSpPr>
        <p:spPr bwMode="auto">
          <a:xfrm>
            <a:off x="539750" y="6237288"/>
            <a:ext cx="7993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Underutilization of </a:t>
            </a:r>
            <a:r>
              <a:rPr lang="en-US" dirty="0" smtClean="0"/>
              <a:t>firms </a:t>
            </a:r>
            <a:r>
              <a:rPr lang="en-US" dirty="0"/>
              <a:t>production </a:t>
            </a:r>
            <a:r>
              <a:rPr lang="en-US" dirty="0" smtClean="0"/>
              <a:t>capacity (French industry)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23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 : INSEE</a:t>
            </a:r>
            <a:endParaRPr lang="fr-F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621413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3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production held back by ...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23731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 : INSEE</a:t>
            </a:r>
            <a:endParaRPr lang="fr-F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700660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0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the unemployment rate over the last </a:t>
            </a:r>
            <a:r>
              <a:rPr lang="en-US" dirty="0" smtClean="0"/>
              <a:t>17 </a:t>
            </a:r>
            <a:r>
              <a:rPr lang="en-US" dirty="0"/>
              <a:t>years</a:t>
            </a:r>
            <a:r>
              <a:rPr lang="fr-FR" dirty="0" smtClean="0"/>
              <a:t>, 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ILO </a:t>
            </a:r>
            <a:r>
              <a:rPr lang="fr-FR" sz="1200" dirty="0" err="1" smtClean="0"/>
              <a:t>definition</a:t>
            </a:r>
            <a:endParaRPr lang="fr-FR" sz="1200" dirty="0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1560" y="480884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028" y="6253956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/>
              <a:t>Source </a:t>
            </a:r>
            <a:r>
              <a:rPr lang="fr-FR" sz="1200" i="1" dirty="0"/>
              <a:t>: </a:t>
            </a:r>
            <a:r>
              <a:rPr lang="fr-FR" sz="1200" i="1" dirty="0" smtClean="0"/>
              <a:t>OECD</a:t>
            </a:r>
            <a:endParaRPr lang="fr-FR" sz="1200" i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822009"/>
              </p:ext>
            </p:extLst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1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the unemployment rate over the last </a:t>
            </a:r>
            <a:r>
              <a:rPr lang="en-US" dirty="0" smtClean="0"/>
              <a:t>17 </a:t>
            </a:r>
            <a:r>
              <a:rPr lang="en-US" dirty="0"/>
              <a:t>years</a:t>
            </a:r>
            <a:r>
              <a:rPr lang="fr-FR" dirty="0" smtClean="0"/>
              <a:t>, 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ILO </a:t>
            </a:r>
            <a:r>
              <a:rPr lang="fr-FR" sz="1200" dirty="0" err="1" smtClean="0"/>
              <a:t>definition</a:t>
            </a:r>
            <a:endParaRPr lang="fr-FR" sz="1200" dirty="0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1560" y="480884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028" y="6253956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/>
              <a:t>Source </a:t>
            </a:r>
            <a:r>
              <a:rPr lang="fr-FR" sz="1200" i="1" dirty="0"/>
              <a:t>: </a:t>
            </a:r>
            <a:r>
              <a:rPr lang="fr-FR" sz="1200" i="1" dirty="0" smtClean="0"/>
              <a:t>OECD</a:t>
            </a:r>
            <a:endParaRPr lang="fr-FR" sz="1200" i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the unemployment rate over the last </a:t>
            </a:r>
            <a:r>
              <a:rPr lang="en-US" dirty="0" smtClean="0"/>
              <a:t>17 </a:t>
            </a:r>
            <a:r>
              <a:rPr lang="en-US" dirty="0"/>
              <a:t>years</a:t>
            </a:r>
            <a:r>
              <a:rPr lang="fr-FR" dirty="0" smtClean="0"/>
              <a:t>, 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ILO </a:t>
            </a:r>
            <a:r>
              <a:rPr lang="fr-FR" sz="1200" dirty="0" err="1" smtClean="0"/>
              <a:t>definition</a:t>
            </a:r>
            <a:endParaRPr lang="fr-FR" sz="1200" dirty="0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1560" y="480884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028" y="6253956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/>
              <a:t>Source </a:t>
            </a:r>
            <a:r>
              <a:rPr lang="fr-FR" sz="1200" i="1" dirty="0"/>
              <a:t>: </a:t>
            </a:r>
            <a:r>
              <a:rPr lang="fr-FR" sz="1200" i="1" dirty="0" smtClean="0"/>
              <a:t>OECD</a:t>
            </a:r>
            <a:endParaRPr lang="fr-FR" sz="1200" i="1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Variation of the </a:t>
            </a:r>
            <a:r>
              <a:rPr lang="fr-FR" altLang="fr-FR" dirty="0" err="1" smtClean="0"/>
              <a:t>u</a:t>
            </a:r>
            <a:r>
              <a:rPr lang="fr-FR" dirty="0" err="1" smtClean="0"/>
              <a:t>nemployment</a:t>
            </a:r>
            <a:r>
              <a:rPr lang="fr-FR" dirty="0" smtClean="0"/>
              <a:t> </a:t>
            </a:r>
            <a:r>
              <a:rPr lang="fr-FR" dirty="0"/>
              <a:t>rate </a:t>
            </a:r>
            <a:r>
              <a:rPr lang="fr-FR" dirty="0" err="1" smtClean="0"/>
              <a:t>between</a:t>
            </a:r>
            <a:r>
              <a:rPr lang="fr-FR" altLang="fr-FR" dirty="0" smtClean="0"/>
              <a:t> 2008 and 2015</a:t>
            </a:r>
            <a:endParaRPr lang="fr-FR" altLang="fr-FR" dirty="0"/>
          </a:p>
        </p:txBody>
      </p:sp>
      <p:sp>
        <p:nvSpPr>
          <p:cNvPr id="10245" name="ZoneTexte 3"/>
          <p:cNvSpPr txBox="1">
            <a:spLocks noChangeArrowheads="1"/>
          </p:cNvSpPr>
          <p:nvPr/>
        </p:nvSpPr>
        <p:spPr bwMode="auto">
          <a:xfrm>
            <a:off x="1396487" y="6547919"/>
            <a:ext cx="670390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395536" y="480883"/>
            <a:ext cx="604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100" dirty="0" smtClean="0"/>
              <a:t>In % of labour force</a:t>
            </a:r>
            <a:endParaRPr lang="fr-FR" sz="11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5536" y="609878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</a:t>
            </a:r>
            <a:r>
              <a:rPr lang="fr-FR" sz="1200" dirty="0" smtClean="0"/>
              <a:t>he </a:t>
            </a:r>
            <a:r>
              <a:rPr lang="fr-FR" sz="1200" dirty="0" err="1"/>
              <a:t>increase</a:t>
            </a:r>
            <a:r>
              <a:rPr lang="fr-FR" sz="1200" dirty="0"/>
              <a:t> in France </a:t>
            </a:r>
            <a:r>
              <a:rPr lang="fr-FR" sz="1200" dirty="0" err="1"/>
              <a:t>is</a:t>
            </a:r>
            <a:r>
              <a:rPr lang="fr-FR" sz="1200" dirty="0"/>
              <a:t> far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being</a:t>
            </a:r>
            <a:r>
              <a:rPr lang="fr-FR" sz="1200" dirty="0"/>
              <a:t> the </a:t>
            </a:r>
            <a:r>
              <a:rPr lang="fr-FR" sz="1200" dirty="0" err="1"/>
              <a:t>most</a:t>
            </a:r>
            <a:r>
              <a:rPr lang="fr-FR" sz="1200" dirty="0"/>
              <a:t> </a:t>
            </a:r>
            <a:r>
              <a:rPr lang="fr-FR" sz="1200" dirty="0" err="1"/>
              <a:t>significant</a:t>
            </a:r>
            <a:r>
              <a:rPr lang="fr-FR" sz="1200" dirty="0"/>
              <a:t>: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less</a:t>
            </a:r>
            <a:r>
              <a:rPr lang="fr-FR" sz="1200" dirty="0"/>
              <a:t> </a:t>
            </a:r>
            <a:r>
              <a:rPr lang="fr-FR" sz="1200" dirty="0" err="1"/>
              <a:t>than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fr-FR" sz="1200" dirty="0" err="1"/>
              <a:t>observed</a:t>
            </a:r>
            <a:r>
              <a:rPr lang="fr-FR" sz="1200" dirty="0"/>
              <a:t> on </a:t>
            </a:r>
            <a:r>
              <a:rPr lang="fr-FR" sz="1200" dirty="0" err="1"/>
              <a:t>average</a:t>
            </a:r>
            <a:r>
              <a:rPr lang="fr-FR" sz="1200" dirty="0"/>
              <a:t> in the euro zone</a:t>
            </a:r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3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The situation of the labour </a:t>
            </a:r>
            <a:r>
              <a:rPr lang="fr-FR" sz="1800" dirty="0" err="1" smtClean="0"/>
              <a:t>market</a:t>
            </a:r>
            <a:r>
              <a:rPr lang="fr-FR" sz="1800" dirty="0" smtClean="0"/>
              <a:t> : </a:t>
            </a:r>
            <a:r>
              <a:rPr lang="en-US" sz="1800" dirty="0" smtClean="0"/>
              <a:t>comparison </a:t>
            </a:r>
            <a:r>
              <a:rPr lang="en-US" sz="1800" dirty="0"/>
              <a:t>with that in the euro area </a:t>
            </a:r>
            <a:r>
              <a:rPr lang="en-US" sz="1800" dirty="0" smtClean="0"/>
              <a:t>as a whole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476672"/>
            <a:ext cx="3888432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Unemployment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rate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32040" y="487760"/>
            <a:ext cx="3888432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Employment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rate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4048" y="3442005"/>
            <a:ext cx="3888432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Labour force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552" y="3439232"/>
            <a:ext cx="3888432" cy="28803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Labour </a:t>
            </a:r>
            <a:r>
              <a:rPr lang="fr-FR" sz="1400" b="1" dirty="0" err="1" smtClean="0">
                <a:solidFill>
                  <a:schemeClr val="bg1"/>
                </a:solidFill>
              </a:rPr>
              <a:t>p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roductivity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(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hourly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187624" y="6559850"/>
            <a:ext cx="7128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Eurostat  </a:t>
            </a:r>
            <a:r>
              <a:rPr lang="fr-FR" alt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dark </a:t>
            </a:r>
            <a:r>
              <a:rPr lang="en-US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color, you have the level in 2015. In </a:t>
            </a: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light color</a:t>
            </a:r>
            <a:r>
              <a:rPr lang="en-US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you have the growth rate since 2008</a:t>
            </a: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aphiqu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50559"/>
              </p:ext>
            </p:extLst>
          </p:nvPr>
        </p:nvGraphicFramePr>
        <p:xfrm>
          <a:off x="251520" y="3701931"/>
          <a:ext cx="4464496" cy="274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phiqu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07595"/>
              </p:ext>
            </p:extLst>
          </p:nvPr>
        </p:nvGraphicFramePr>
        <p:xfrm>
          <a:off x="4872233" y="3699998"/>
          <a:ext cx="4152061" cy="274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phiqu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30876"/>
              </p:ext>
            </p:extLst>
          </p:nvPr>
        </p:nvGraphicFramePr>
        <p:xfrm>
          <a:off x="4932099" y="766154"/>
          <a:ext cx="3888373" cy="267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Espace réservé du contenu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29679"/>
              </p:ext>
            </p:extLst>
          </p:nvPr>
        </p:nvGraphicFramePr>
        <p:xfrm>
          <a:off x="264915" y="764704"/>
          <a:ext cx="4105151" cy="266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34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6_présentation presse 231020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présentation presse 23102006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presse 23102006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18266</TotalTime>
  <Words>2842</Words>
  <Application>Microsoft Office PowerPoint</Application>
  <PresentationFormat>Affichage à l'écran (4:3)</PresentationFormat>
  <Paragraphs>920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6_présentation presse 23102006</vt:lpstr>
      <vt:lpstr>French Economy: what policies to reduce unemployment and foster competitiveness?</vt:lpstr>
      <vt:lpstr>Presentation outline</vt:lpstr>
      <vt:lpstr>The situation on the labour market : the stylized fact</vt:lpstr>
      <vt:lpstr>Variation of the unemployment rate over the last 17 years, based on ILO definition</vt:lpstr>
      <vt:lpstr>Variation of the unemployment rate over the last 17 years, based on ILO definition</vt:lpstr>
      <vt:lpstr>Variation of the unemployment rate over the last 17 years, based on ILO definition</vt:lpstr>
      <vt:lpstr>Variation of the unemployment rate over the last 17 years, based on ILO definition</vt:lpstr>
      <vt:lpstr>Variation of the unemployment rate between 2008 and 2015</vt:lpstr>
      <vt:lpstr>The situation of the labour market : comparison with that in the euro area as a whole</vt:lpstr>
      <vt:lpstr>A strongly negative output gap in 2015 for french economy</vt:lpstr>
      <vt:lpstr>How to boost French economic growth ?</vt:lpstr>
      <vt:lpstr>Evolution of GDP since the crisis: an international comparison</vt:lpstr>
      <vt:lpstr>An evaluation of  « shocks » on the french economic performance</vt:lpstr>
      <vt:lpstr>Fiscal multiplier depends on the economic cycle : higher in “times of crisis”  than in a period of strong economic recovery</vt:lpstr>
      <vt:lpstr>An evaluation of  « shocks » on the french economic performance</vt:lpstr>
      <vt:lpstr>The link between consumption and production is always a reality today in France : French industrial firms were able to respond to a consumption surplus</vt:lpstr>
      <vt:lpstr>An evaluation of  « shocks » on the french economic performance</vt:lpstr>
      <vt:lpstr>Unemployment rate in France, based on ILO definition</vt:lpstr>
      <vt:lpstr>Evolution of unit labor costs compared to the average of the euro area</vt:lpstr>
      <vt:lpstr>Current account balance : the emergence of strong imbalances</vt:lpstr>
      <vt:lpstr>Current account balance : a large suplus of Europe and a strong deficit in US/UK</vt:lpstr>
      <vt:lpstr>Dealing with external imbalances, how much adjustment of relative prices do we need ?</vt:lpstr>
      <vt:lpstr>Evolution of unit labor costs compared to the average of the euro area</vt:lpstr>
      <vt:lpstr>Inflation rate : Germany should have more inflation</vt:lpstr>
      <vt:lpstr>What are the optimal conditions to implement structural reforms? </vt:lpstr>
      <vt:lpstr>Return on established and widespread views about the reasons of french unemployment</vt:lpstr>
      <vt:lpstr>Net replacement rate of unemployed receiving benefits Unemployment benefits  and other state transfers</vt:lpstr>
      <vt:lpstr>Return on established and widespread views about the reasons of french unemployment</vt:lpstr>
      <vt:lpstr>Strictness of employment protection legislation : regular employment</vt:lpstr>
      <vt:lpstr>Strictness of employment protection legislation : temporary employment</vt:lpstr>
      <vt:lpstr>Return on established and widespread views about the reasons of french unemployment</vt:lpstr>
      <vt:lpstr>Annual hours worked per employee, total economy, 2014</vt:lpstr>
      <vt:lpstr>Change in working hours since 1995 : All developed countries have reduced their working hours </vt:lpstr>
      <vt:lpstr>The impact of change in working time depends on the economy's position in the cycle when the measure is implemented</vt:lpstr>
      <vt:lpstr>Return on established and widespread views about the reasons of french unemployment</vt:lpstr>
      <vt:lpstr>The youth unemployment : the ratio is more appropriate than the rate !</vt:lpstr>
      <vt:lpstr>Return on established and widespread views about the reasons of french unemployment</vt:lpstr>
      <vt:lpstr>Rate of employer contributions at the minimum wage : there are many exemptions</vt:lpstr>
      <vt:lpstr>Public finances in Germany between 2002-2006 : we can not tighten all at once</vt:lpstr>
      <vt:lpstr>Economic growth, Unemployment rate, poverty rate and external environment in Germany</vt:lpstr>
      <vt:lpstr>Conclusion</vt:lpstr>
      <vt:lpstr>Annex </vt:lpstr>
      <vt:lpstr>Variation of the labour force between 2008 and 2015</vt:lpstr>
      <vt:lpstr>A hight level of the labour productivity (total economy)</vt:lpstr>
      <vt:lpstr>Underutilization of firms production capacity (French industry)</vt:lpstr>
      <vt:lpstr>Industry production held back by ...</vt:lpstr>
    </vt:vector>
  </TitlesOfParts>
  <Company>ofce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timbeau</dc:creator>
  <cp:lastModifiedBy>Eric HEYER</cp:lastModifiedBy>
  <cp:revision>1473</cp:revision>
  <cp:lastPrinted>2012-07-25T18:17:22Z</cp:lastPrinted>
  <dcterms:created xsi:type="dcterms:W3CDTF">2009-06-18T09:20:52Z</dcterms:created>
  <dcterms:modified xsi:type="dcterms:W3CDTF">2016-07-07T08:30:10Z</dcterms:modified>
</cp:coreProperties>
</file>