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2" r:id="rId5"/>
    <p:sldId id="261" r:id="rId6"/>
    <p:sldId id="260" r:id="rId7"/>
    <p:sldId id="263" r:id="rId8"/>
    <p:sldId id="264" r:id="rId9"/>
    <p:sldId id="265" r:id="rId10"/>
    <p:sldId id="266" r:id="rId11"/>
  </p:sldIdLst>
  <p:sldSz cx="9144000" cy="6858000" type="screen4x3"/>
  <p:notesSz cx="6662738" cy="9906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9A3BFE7-BC01-4950-8BEA-F1B67EDB871B}">
          <p14:sldIdLst>
            <p14:sldId id="257"/>
            <p14:sldId id="258"/>
            <p14:sldId id="259"/>
            <p14:sldId id="262"/>
            <p14:sldId id="261"/>
            <p14:sldId id="260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91" userDrawn="1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5" pos="158" userDrawn="1">
          <p15:clr>
            <a:srgbClr val="A4A3A4"/>
          </p15:clr>
        </p15:guide>
        <p15:guide id="7" pos="5556" userDrawn="1">
          <p15:clr>
            <a:srgbClr val="A4A3A4"/>
          </p15:clr>
        </p15:guide>
        <p15:guide id="8" pos="26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Timbeau" initials="XT" lastIdx="3" clrIdx="0">
    <p:extLst>
      <p:ext uri="{19B8F6BF-5375-455C-9EA6-DF929625EA0E}">
        <p15:presenceInfo xmlns:p15="http://schemas.microsoft.com/office/powerpoint/2012/main" userId="af96c1ed648a60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EFD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87075" autoAdjust="0"/>
  </p:normalViewPr>
  <p:slideViewPr>
    <p:cSldViewPr>
      <p:cViewPr varScale="1">
        <p:scale>
          <a:sx n="142" d="100"/>
          <a:sy n="142" d="100"/>
        </p:scale>
        <p:origin x="2334" y="102"/>
      </p:cViewPr>
      <p:guideLst>
        <p:guide orient="horz" pos="391"/>
        <p:guide orient="horz" pos="3884"/>
        <p:guide pos="158"/>
        <p:guide pos="5556"/>
        <p:guide pos="2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1560" y="-120"/>
      </p:cViewPr>
      <p:guideLst>
        <p:guide orient="horz" pos="3120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Xavier%20Timbeau\Google%20Drive\iAGS\iAGS%202016\exec%20summary\preview\Macro%20eo98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Xavier%20Timbeau\Google%20Drive\iAGS\iAGS%202016\exec%20summary\preview\Macro%20eo98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Xavier%20Timbeau\Google%20Drive\iAGS\iAGS%202016\exec%20summary\preview\Macro%20eo98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Xavier%20Timbeau\Google%20Drive\iAGS\iAGS%202016\exec%20summary\preview\Macro%20eo98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Xavier%20Timbeau\Google%20Drive\iAGS\iAGS%202016\exec%20summary\preview\Macro%20eo98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Xavier%20Timbeau\Google%20Drive\iAGS\iAGS%202016\exec%20summary\preview\Macro%20eo98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s%20Timbeau\Documents\Xavier\Graphiques&amp;donn&#233;es\5y5y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avier%20Timbeau\Google%20Drive\iAGS\iAGS%202016\exec%20summary\preview\RE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043192994407834E-2"/>
          <c:y val="6.5223836347465161E-2"/>
          <c:w val="0.89012655967353094"/>
          <c:h val="0.8378788480079183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(q)'!$G$67:$AP$67</c:f>
              <c:numCache>
                <c:formatCode>#,##0.0</c:formatCode>
                <c:ptCount val="36"/>
                <c:pt idx="0">
                  <c:v>1</c:v>
                </c:pt>
                <c:pt idx="1">
                  <c:v>1.0076531305174523</c:v>
                </c:pt>
                <c:pt idx="2">
                  <c:v>1.0144302594051338</c:v>
                </c:pt>
                <c:pt idx="3">
                  <c:v>1.0180497079994568</c:v>
                </c:pt>
                <c:pt idx="4">
                  <c:v>1.0015840930355726</c:v>
                </c:pt>
                <c:pt idx="5">
                  <c:v>1.0065551843734504</c:v>
                </c:pt>
                <c:pt idx="6">
                  <c:v>1.0017253554416561</c:v>
                </c:pt>
                <c:pt idx="7">
                  <c:v>0.98056290165415527</c:v>
                </c:pt>
                <c:pt idx="8">
                  <c:v>0.95853505266713557</c:v>
                </c:pt>
                <c:pt idx="9">
                  <c:v>0.95724144710040548</c:v>
                </c:pt>
                <c:pt idx="10">
                  <c:v>0.9603687718983247</c:v>
                </c:pt>
                <c:pt idx="11">
                  <c:v>0.96966406138297179</c:v>
                </c:pt>
                <c:pt idx="12">
                  <c:v>0.96581494860344741</c:v>
                </c:pt>
                <c:pt idx="13">
                  <c:v>0.97514588701054272</c:v>
                </c:pt>
                <c:pt idx="14">
                  <c:v>0.98173243176849234</c:v>
                </c:pt>
                <c:pt idx="15">
                  <c:v>0.98791558372500143</c:v>
                </c:pt>
                <c:pt idx="16">
                  <c:v>0.97697360550533885</c:v>
                </c:pt>
                <c:pt idx="17">
                  <c:v>0.98408361884262974</c:v>
                </c:pt>
                <c:pt idx="18">
                  <c:v>0.98615162826206337</c:v>
                </c:pt>
                <c:pt idx="19">
                  <c:v>0.9972597931435927</c:v>
                </c:pt>
                <c:pt idx="20">
                  <c:v>0.99654317024608619</c:v>
                </c:pt>
                <c:pt idx="21">
                  <c:v>1.0011964422593993</c:v>
                </c:pt>
                <c:pt idx="22">
                  <c:v>1.0023956047950431</c:v>
                </c:pt>
                <c:pt idx="23">
                  <c:v>1.0026237063643229</c:v>
                </c:pt>
                <c:pt idx="24">
                  <c:v>1.0001886437914989</c:v>
                </c:pt>
                <c:pt idx="25">
                  <c:v>1.0029710436881836</c:v>
                </c:pt>
                <c:pt idx="26">
                  <c:v>1.0103605801579831</c:v>
                </c:pt>
                <c:pt idx="27">
                  <c:v>1.0198789760836187</c:v>
                </c:pt>
                <c:pt idx="28">
                  <c:v>1.0086936516716636</c:v>
                </c:pt>
                <c:pt idx="29">
                  <c:v>1.0200218826229077</c:v>
                </c:pt>
                <c:pt idx="30">
                  <c:v>1.0307535532805698</c:v>
                </c:pt>
                <c:pt idx="31">
                  <c:v>1.0360520350278672</c:v>
                </c:pt>
                <c:pt idx="32">
                  <c:v>1.0297352798065007</c:v>
                </c:pt>
                <c:pt idx="33">
                  <c:v>1.0396842591932809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E4-4C6C-94BF-A148213EC386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(q)'!$G$68:$AP$68</c:f>
              <c:numCache>
                <c:formatCode>#,##0.0</c:formatCode>
                <c:ptCount val="36"/>
                <c:pt idx="0">
                  <c:v>1</c:v>
                </c:pt>
                <c:pt idx="1">
                  <c:v>1.0060395785145206</c:v>
                </c:pt>
                <c:pt idx="2">
                  <c:v>1.013725433147612</c:v>
                </c:pt>
                <c:pt idx="3">
                  <c:v>1.0215422140110464</c:v>
                </c:pt>
                <c:pt idx="4">
                  <c:v>1.0172733064321093</c:v>
                </c:pt>
                <c:pt idx="5">
                  <c:v>1.0116111107338508</c:v>
                </c:pt>
                <c:pt idx="6">
                  <c:v>0.99459321417753588</c:v>
                </c:pt>
                <c:pt idx="7">
                  <c:v>0.9721852733963372</c:v>
                </c:pt>
                <c:pt idx="8">
                  <c:v>0.95084965614659589</c:v>
                </c:pt>
                <c:pt idx="9">
                  <c:v>0.94890644095103605</c:v>
                </c:pt>
                <c:pt idx="10">
                  <c:v>0.95036863859202991</c:v>
                </c:pt>
                <c:pt idx="11">
                  <c:v>0.95372618898534345</c:v>
                </c:pt>
                <c:pt idx="12">
                  <c:v>0.95074412154246557</c:v>
                </c:pt>
                <c:pt idx="13">
                  <c:v>0.95838808516975793</c:v>
                </c:pt>
                <c:pt idx="14">
                  <c:v>0.96306811140798509</c:v>
                </c:pt>
                <c:pt idx="15">
                  <c:v>0.96398082348288561</c:v>
                </c:pt>
                <c:pt idx="16">
                  <c:v>0.94139658270276583</c:v>
                </c:pt>
                <c:pt idx="17">
                  <c:v>0.94460598610536384</c:v>
                </c:pt>
                <c:pt idx="18">
                  <c:v>0.95220441569744441</c:v>
                </c:pt>
                <c:pt idx="19">
                  <c:v>0.95365360072273819</c:v>
                </c:pt>
                <c:pt idx="20">
                  <c:v>0.94945969619689619</c:v>
                </c:pt>
                <c:pt idx="21">
                  <c:v>0.94777516539211615</c:v>
                </c:pt>
                <c:pt idx="22">
                  <c:v>0.95728727140389014</c:v>
                </c:pt>
                <c:pt idx="23">
                  <c:v>0.95675856676271598</c:v>
                </c:pt>
                <c:pt idx="24">
                  <c:v>0.98051169612117439</c:v>
                </c:pt>
                <c:pt idx="25">
                  <c:v>0.986344260900759</c:v>
                </c:pt>
                <c:pt idx="26">
                  <c:v>0.99546710992676646</c:v>
                </c:pt>
                <c:pt idx="27">
                  <c:v>1.0018169856856096</c:v>
                </c:pt>
                <c:pt idx="28">
                  <c:v>0.9840600347927656</c:v>
                </c:pt>
                <c:pt idx="29">
                  <c:v>0.99325783558264158</c:v>
                </c:pt>
                <c:pt idx="30">
                  <c:v>0.99957321895952334</c:v>
                </c:pt>
                <c:pt idx="31">
                  <c:v>1.0070738742165641</c:v>
                </c:pt>
                <c:pt idx="32">
                  <c:v>1.0038633551631648</c:v>
                </c:pt>
                <c:pt idx="33">
                  <c:v>1.0104202561926192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E4-4C6C-94BF-A148213EC386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(q)'!$G$69:$AP$69</c:f>
              <c:numCache>
                <c:formatCode>#,##0.0</c:formatCode>
                <c:ptCount val="36"/>
                <c:pt idx="0">
                  <c:v>1</c:v>
                </c:pt>
                <c:pt idx="1">
                  <c:v>1.006092790822958</c:v>
                </c:pt>
                <c:pt idx="2">
                  <c:v>1.0109723512637692</c:v>
                </c:pt>
                <c:pt idx="3">
                  <c:v>1.0160127586021728</c:v>
                </c:pt>
                <c:pt idx="4">
                  <c:v>1.0165499689429249</c:v>
                </c:pt>
                <c:pt idx="5">
                  <c:v>1.0131049807344465</c:v>
                </c:pt>
                <c:pt idx="6">
                  <c:v>1.0075507185600576</c:v>
                </c:pt>
                <c:pt idx="7">
                  <c:v>0.98935986589538372</c:v>
                </c:pt>
                <c:pt idx="8">
                  <c:v>0.95706088496167496</c:v>
                </c:pt>
                <c:pt idx="9">
                  <c:v>0.95536430659089544</c:v>
                </c:pt>
                <c:pt idx="10">
                  <c:v>0.95859250098842497</c:v>
                </c:pt>
                <c:pt idx="11">
                  <c:v>0.96336397199828994</c:v>
                </c:pt>
                <c:pt idx="12">
                  <c:v>0.96462320304163507</c:v>
                </c:pt>
                <c:pt idx="13">
                  <c:v>0.97405175367083763</c:v>
                </c:pt>
                <c:pt idx="14">
                  <c:v>0.97858044048708293</c:v>
                </c:pt>
                <c:pt idx="15">
                  <c:v>0.98359361877652307</c:v>
                </c:pt>
                <c:pt idx="16">
                  <c:v>0.98948967745695637</c:v>
                </c:pt>
                <c:pt idx="17">
                  <c:v>0.98938318514959134</c:v>
                </c:pt>
                <c:pt idx="18">
                  <c:v>0.98927118145351312</c:v>
                </c:pt>
                <c:pt idx="19">
                  <c:v>0.98622313583081567</c:v>
                </c:pt>
                <c:pt idx="20">
                  <c:v>0.98202386571753952</c:v>
                </c:pt>
                <c:pt idx="21">
                  <c:v>0.97875976297938816</c:v>
                </c:pt>
                <c:pt idx="22">
                  <c:v>0.97752328516933207</c:v>
                </c:pt>
                <c:pt idx="23">
                  <c:v>0.97312580041975916</c:v>
                </c:pt>
                <c:pt idx="24">
                  <c:v>0.96991510933820979</c:v>
                </c:pt>
                <c:pt idx="25">
                  <c:v>0.97362844301624996</c:v>
                </c:pt>
                <c:pt idx="26">
                  <c:v>0.97607910695462985</c:v>
                </c:pt>
                <c:pt idx="27">
                  <c:v>0.97808255579124492</c:v>
                </c:pt>
                <c:pt idx="28">
                  <c:v>0.9785594323664405</c:v>
                </c:pt>
                <c:pt idx="29">
                  <c:v>0.97915681923889553</c:v>
                </c:pt>
                <c:pt idx="30">
                  <c:v>0.98199220901661799</c:v>
                </c:pt>
                <c:pt idx="31">
                  <c:v>0.98565479391466648</c:v>
                </c:pt>
                <c:pt idx="32">
                  <c:v>0.98856206179518302</c:v>
                </c:pt>
                <c:pt idx="33">
                  <c:v>0.99238265655412083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E4-4C6C-94BF-A148213EC3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747200"/>
        <c:axId val="43748736"/>
      </c:lineChart>
      <c:dateAx>
        <c:axId val="43747200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748736"/>
        <c:crosses val="autoZero"/>
        <c:auto val="1"/>
        <c:lblOffset val="100"/>
        <c:baseTimeUnit val="months"/>
        <c:majorUnit val="12"/>
        <c:majorTimeUnit val="months"/>
      </c:dateAx>
      <c:valAx>
        <c:axId val="43748736"/>
        <c:scaling>
          <c:orientation val="minMax"/>
          <c:min val="0.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747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528537933178343E-2"/>
          <c:y val="6.5223836347465161E-2"/>
          <c:w val="0.91705860370981562"/>
          <c:h val="0.8378788480079183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(q)'!$G$37:$AP$37</c:f>
              <c:numCache>
                <c:formatCode>#,##0.0</c:formatCode>
                <c:ptCount val="36"/>
                <c:pt idx="0">
                  <c:v>4.52395367373851</c:v>
                </c:pt>
                <c:pt idx="1">
                  <c:v>4.49507362281848</c:v>
                </c:pt>
                <c:pt idx="2">
                  <c:v>4.6570575566666701</c:v>
                </c:pt>
                <c:pt idx="3">
                  <c:v>4.7993647708141802</c:v>
                </c:pt>
                <c:pt idx="4">
                  <c:v>4.9832764327677799</c:v>
                </c:pt>
                <c:pt idx="5">
                  <c:v>5.3219719497816698</c:v>
                </c:pt>
                <c:pt idx="6">
                  <c:v>6.0103951000692399</c:v>
                </c:pt>
                <c:pt idx="7">
                  <c:v>6.8722666264515304</c:v>
                </c:pt>
                <c:pt idx="8">
                  <c:v>8.2919800121413303</c:v>
                </c:pt>
                <c:pt idx="9">
                  <c:v>9.2805169277456603</c:v>
                </c:pt>
                <c:pt idx="10">
                  <c:v>9.6025817273188796</c:v>
                </c:pt>
                <c:pt idx="11">
                  <c:v>9.91138803705946</c:v>
                </c:pt>
                <c:pt idx="12">
                  <c:v>9.8370965363498808</c:v>
                </c:pt>
                <c:pt idx="13">
                  <c:v>9.6576247650487002</c:v>
                </c:pt>
                <c:pt idx="14">
                  <c:v>9.47240076924367</c:v>
                </c:pt>
                <c:pt idx="15">
                  <c:v>9.5242842591183603</c:v>
                </c:pt>
                <c:pt idx="16">
                  <c:v>9.0455255067205407</c:v>
                </c:pt>
                <c:pt idx="17">
                  <c:v>9.0717363729559608</c:v>
                </c:pt>
                <c:pt idx="18">
                  <c:v>8.9981284170483296</c:v>
                </c:pt>
                <c:pt idx="19">
                  <c:v>8.6537441691827599</c:v>
                </c:pt>
                <c:pt idx="20">
                  <c:v>8.2629771806817001</c:v>
                </c:pt>
                <c:pt idx="21">
                  <c:v>8.1777793084446699</c:v>
                </c:pt>
                <c:pt idx="22">
                  <c:v>8.0077381093274909</c:v>
                </c:pt>
                <c:pt idx="23">
                  <c:v>7.8138904554316504</c:v>
                </c:pt>
                <c:pt idx="24">
                  <c:v>7.7461088221481198</c:v>
                </c:pt>
                <c:pt idx="25">
                  <c:v>7.5299320369213802</c:v>
                </c:pt>
                <c:pt idx="26">
                  <c:v>7.2526992194279396</c:v>
                </c:pt>
                <c:pt idx="27">
                  <c:v>6.9579281065712202</c:v>
                </c:pt>
                <c:pt idx="28">
                  <c:v>6.6440000513533697</c:v>
                </c:pt>
                <c:pt idx="29">
                  <c:v>6.1939072177982304</c:v>
                </c:pt>
                <c:pt idx="30">
                  <c:v>6.0806435411862596</c:v>
                </c:pt>
                <c:pt idx="31">
                  <c:v>5.7044545985914397</c:v>
                </c:pt>
                <c:pt idx="32">
                  <c:v>5.5741177869103096</c:v>
                </c:pt>
                <c:pt idx="33">
                  <c:v>5.4118300684086096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C6-4313-9B64-1766675B6C80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(q)'!$G$38:$AP$38</c:f>
              <c:numCache>
                <c:formatCode>#,##0.0</c:formatCode>
                <c:ptCount val="36"/>
                <c:pt idx="0">
                  <c:v>5.5149200595507804</c:v>
                </c:pt>
                <c:pt idx="1">
                  <c:v>5.35183989670755</c:v>
                </c:pt>
                <c:pt idx="2">
                  <c:v>5.3075412790884799</c:v>
                </c:pt>
                <c:pt idx="3">
                  <c:v>5.1564905079527996</c:v>
                </c:pt>
                <c:pt idx="4">
                  <c:v>5.1811154411295002</c:v>
                </c:pt>
                <c:pt idx="5">
                  <c:v>5.3499777084262101</c:v>
                </c:pt>
                <c:pt idx="6">
                  <c:v>5.8561425843411801</c:v>
                </c:pt>
                <c:pt idx="7">
                  <c:v>6.3554484333375596</c:v>
                </c:pt>
                <c:pt idx="8">
                  <c:v>7.0725609949052197</c:v>
                </c:pt>
                <c:pt idx="9">
                  <c:v>7.7657280568239502</c:v>
                </c:pt>
                <c:pt idx="10">
                  <c:v>7.8491044539546699</c:v>
                </c:pt>
                <c:pt idx="11">
                  <c:v>7.7708056030931099</c:v>
                </c:pt>
                <c:pt idx="12">
                  <c:v>8.0091315514125405</c:v>
                </c:pt>
                <c:pt idx="13">
                  <c:v>7.8535353535353503</c:v>
                </c:pt>
                <c:pt idx="14">
                  <c:v>7.7567805123053697</c:v>
                </c:pt>
                <c:pt idx="15">
                  <c:v>7.8643918685392897</c:v>
                </c:pt>
                <c:pt idx="16">
                  <c:v>7.7778473875454202</c:v>
                </c:pt>
                <c:pt idx="17">
                  <c:v>7.9378478084161799</c:v>
                </c:pt>
                <c:pt idx="18">
                  <c:v>8.3432471354329696</c:v>
                </c:pt>
                <c:pt idx="19">
                  <c:v>8.3812140894329303</c:v>
                </c:pt>
                <c:pt idx="20">
                  <c:v>8.2014209148697503</c:v>
                </c:pt>
                <c:pt idx="21">
                  <c:v>8.0102958506481396</c:v>
                </c:pt>
                <c:pt idx="22">
                  <c:v>7.8740401288085202</c:v>
                </c:pt>
                <c:pt idx="23">
                  <c:v>7.7933288118872897</c:v>
                </c:pt>
                <c:pt idx="24">
                  <c:v>7.8416844185113197</c:v>
                </c:pt>
                <c:pt idx="25">
                  <c:v>7.7844864764955997</c:v>
                </c:pt>
                <c:pt idx="26">
                  <c:v>7.6351807524703901</c:v>
                </c:pt>
                <c:pt idx="27">
                  <c:v>7.1945091310209603</c:v>
                </c:pt>
                <c:pt idx="28">
                  <c:v>6.7550235143223603</c:v>
                </c:pt>
                <c:pt idx="29">
                  <c:v>6.3320510472003404</c:v>
                </c:pt>
                <c:pt idx="30">
                  <c:v>5.9813141182217899</c:v>
                </c:pt>
                <c:pt idx="31">
                  <c:v>5.6841076988827197</c:v>
                </c:pt>
                <c:pt idx="32">
                  <c:v>5.54610618393877</c:v>
                </c:pt>
                <c:pt idx="33">
                  <c:v>5.6314045063398899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C6-4313-9B64-1766675B6C80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(q)'!$G$39:$AP$39</c:f>
              <c:numCache>
                <c:formatCode>#,##0.0</c:formatCode>
                <c:ptCount val="36"/>
                <c:pt idx="0">
                  <c:v>7.6798283246433998</c:v>
                </c:pt>
                <c:pt idx="1">
                  <c:v>7.4659128899850504</c:v>
                </c:pt>
                <c:pt idx="2">
                  <c:v>7.4259757968014197</c:v>
                </c:pt>
                <c:pt idx="3">
                  <c:v>7.2859374000995496</c:v>
                </c:pt>
                <c:pt idx="4">
                  <c:v>7.18600274899336</c:v>
                </c:pt>
                <c:pt idx="5">
                  <c:v>7.3747935794447699</c:v>
                </c:pt>
                <c:pt idx="6">
                  <c:v>7.5243431898166904</c:v>
                </c:pt>
                <c:pt idx="7">
                  <c:v>7.9172512710144503</c:v>
                </c:pt>
                <c:pt idx="8">
                  <c:v>8.8532631427079007</c:v>
                </c:pt>
                <c:pt idx="9">
                  <c:v>9.4006403033596904</c:v>
                </c:pt>
                <c:pt idx="10">
                  <c:v>9.6951101764758896</c:v>
                </c:pt>
                <c:pt idx="11">
                  <c:v>9.8631483338003694</c:v>
                </c:pt>
                <c:pt idx="12">
                  <c:v>9.9419834466627908</c:v>
                </c:pt>
                <c:pt idx="13">
                  <c:v>10.0276837352854</c:v>
                </c:pt>
                <c:pt idx="14">
                  <c:v>9.9822418922182301</c:v>
                </c:pt>
                <c:pt idx="15">
                  <c:v>9.9393205050970508</c:v>
                </c:pt>
                <c:pt idx="16">
                  <c:v>9.8181237070793301</c:v>
                </c:pt>
                <c:pt idx="17">
                  <c:v>9.7971354136776299</c:v>
                </c:pt>
                <c:pt idx="18">
                  <c:v>10.1291561731847</c:v>
                </c:pt>
                <c:pt idx="19">
                  <c:v>10.472383076271001</c:v>
                </c:pt>
                <c:pt idx="20">
                  <c:v>10.774073377508801</c:v>
                </c:pt>
                <c:pt idx="21">
                  <c:v>11.175638209748</c:v>
                </c:pt>
                <c:pt idx="22">
                  <c:v>11.4125903196141</c:v>
                </c:pt>
                <c:pt idx="23">
                  <c:v>11.6892531507744</c:v>
                </c:pt>
                <c:pt idx="24">
                  <c:v>11.9544390274317</c:v>
                </c:pt>
                <c:pt idx="25">
                  <c:v>11.9934056862212</c:v>
                </c:pt>
                <c:pt idx="26">
                  <c:v>11.9559010673162</c:v>
                </c:pt>
                <c:pt idx="27">
                  <c:v>11.8330045058628</c:v>
                </c:pt>
                <c:pt idx="28">
                  <c:v>11.747596446524099</c:v>
                </c:pt>
                <c:pt idx="29">
                  <c:v>11.547894791790499</c:v>
                </c:pt>
                <c:pt idx="30">
                  <c:v>11.498763247093899</c:v>
                </c:pt>
                <c:pt idx="31">
                  <c:v>11.4035627111152</c:v>
                </c:pt>
                <c:pt idx="32">
                  <c:v>11.1463778975584</c:v>
                </c:pt>
                <c:pt idx="33">
                  <c:v>10.990626547865499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C6-4313-9B64-1766675B6C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944960"/>
        <c:axId val="43979520"/>
      </c:lineChart>
      <c:dateAx>
        <c:axId val="43944960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979520"/>
        <c:crosses val="autoZero"/>
        <c:auto val="1"/>
        <c:lblOffset val="100"/>
        <c:baseTimeUnit val="months"/>
        <c:majorUnit val="12"/>
        <c:majorTimeUnit val="months"/>
      </c:dateAx>
      <c:valAx>
        <c:axId val="43979520"/>
        <c:scaling>
          <c:orientation val="minMax"/>
          <c:min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94496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3588778618128"/>
          <c:y val="6.5223836347465161E-2"/>
          <c:w val="0.88274528997609025"/>
          <c:h val="0.8378788480079183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(q)'!$G$32:$AP$32</c:f>
              <c:numCache>
                <c:formatCode>0.0%</c:formatCode>
                <c:ptCount val="36"/>
                <c:pt idx="1">
                  <c:v>3.5282293002456555E-3</c:v>
                </c:pt>
                <c:pt idx="2">
                  <c:v>4.9111028223298714E-3</c:v>
                </c:pt>
                <c:pt idx="3">
                  <c:v>6.7567103137777806E-3</c:v>
                </c:pt>
                <c:pt idx="4">
                  <c:v>2.1124319828093485E-2</c:v>
                </c:pt>
                <c:pt idx="5">
                  <c:v>2.2662909085885197E-2</c:v>
                </c:pt>
                <c:pt idx="6">
                  <c:v>2.2256590026463519E-2</c:v>
                </c:pt>
                <c:pt idx="7">
                  <c:v>1.641314143703787E-2</c:v>
                </c:pt>
                <c:pt idx="8">
                  <c:v>1.1784471786169481E-2</c:v>
                </c:pt>
                <c:pt idx="9">
                  <c:v>1.1620681503495378E-2</c:v>
                </c:pt>
                <c:pt idx="10">
                  <c:v>9.9043187671068456E-3</c:v>
                </c:pt>
                <c:pt idx="11">
                  <c:v>1.4159815143206744E-2</c:v>
                </c:pt>
                <c:pt idx="12">
                  <c:v>1.5541920918358487E-2</c:v>
                </c:pt>
                <c:pt idx="13">
                  <c:v>1.3286552206469349E-2</c:v>
                </c:pt>
                <c:pt idx="14">
                  <c:v>1.2926442781429071E-2</c:v>
                </c:pt>
                <c:pt idx="15">
                  <c:v>9.706583653464218E-3</c:v>
                </c:pt>
                <c:pt idx="16">
                  <c:v>1.0544049152710233E-2</c:v>
                </c:pt>
                <c:pt idx="17">
                  <c:v>1.3995275606115909E-2</c:v>
                </c:pt>
                <c:pt idx="18">
                  <c:v>1.6609974529622873E-2</c:v>
                </c:pt>
                <c:pt idx="19">
                  <c:v>1.8613209310871737E-2</c:v>
                </c:pt>
                <c:pt idx="20">
                  <c:v>2.0858257987329987E-2</c:v>
                </c:pt>
                <c:pt idx="21">
                  <c:v>1.9455518407688555E-2</c:v>
                </c:pt>
                <c:pt idx="22">
                  <c:v>1.7476537925638969E-2</c:v>
                </c:pt>
                <c:pt idx="23">
                  <c:v>1.778687943947177E-2</c:v>
                </c:pt>
                <c:pt idx="24">
                  <c:v>1.6503203619561813E-2</c:v>
                </c:pt>
                <c:pt idx="25">
                  <c:v>1.4832662453345913E-2</c:v>
                </c:pt>
                <c:pt idx="26">
                  <c:v>1.521279806821596E-2</c:v>
                </c:pt>
                <c:pt idx="27">
                  <c:v>1.5103293365819725E-2</c:v>
                </c:pt>
                <c:pt idx="28">
                  <c:v>1.432319967743978E-2</c:v>
                </c:pt>
                <c:pt idx="29">
                  <c:v>1.6204961356192094E-2</c:v>
                </c:pt>
                <c:pt idx="30">
                  <c:v>1.6186628192649488E-2</c:v>
                </c:pt>
                <c:pt idx="31">
                  <c:v>1.4429789568162876E-2</c:v>
                </c:pt>
                <c:pt idx="32">
                  <c:v>1.3257599284480781E-2</c:v>
                </c:pt>
                <c:pt idx="33">
                  <c:v>1.3016833497640601E-2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C6-4C5A-AAFE-FDCEC76FF307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(q)'!$G$33:$AP$33</c:f>
              <c:numCache>
                <c:formatCode>0.0%</c:formatCode>
                <c:ptCount val="36"/>
                <c:pt idx="1">
                  <c:v>3.0188030606761451E-3</c:v>
                </c:pt>
                <c:pt idx="2">
                  <c:v>1.3985371961822146E-3</c:v>
                </c:pt>
                <c:pt idx="3">
                  <c:v>4.7197266879999145E-3</c:v>
                </c:pt>
                <c:pt idx="4">
                  <c:v>1.182972357573675E-2</c:v>
                </c:pt>
                <c:pt idx="5">
                  <c:v>1.4697670136905927E-2</c:v>
                </c:pt>
                <c:pt idx="6">
                  <c:v>1.9591163519367294E-2</c:v>
                </c:pt>
                <c:pt idx="7">
                  <c:v>1.6359971629876124E-2</c:v>
                </c:pt>
                <c:pt idx="8">
                  <c:v>1.4384054686995329E-2</c:v>
                </c:pt>
                <c:pt idx="9">
                  <c:v>1.4867691926158999E-2</c:v>
                </c:pt>
                <c:pt idx="10">
                  <c:v>1.6880608530109198E-2</c:v>
                </c:pt>
                <c:pt idx="11">
                  <c:v>2.078057735551142E-2</c:v>
                </c:pt>
                <c:pt idx="12">
                  <c:v>2.8033336487672145E-2</c:v>
                </c:pt>
                <c:pt idx="13">
                  <c:v>2.7963583833610528E-2</c:v>
                </c:pt>
                <c:pt idx="14">
                  <c:v>2.4876520960509518E-2</c:v>
                </c:pt>
                <c:pt idx="15">
                  <c:v>2.5786590830985556E-2</c:v>
                </c:pt>
                <c:pt idx="16">
                  <c:v>2.9417385666992368E-2</c:v>
                </c:pt>
                <c:pt idx="17">
                  <c:v>3.0330270493646116E-2</c:v>
                </c:pt>
                <c:pt idx="18">
                  <c:v>2.9877556122558602E-2</c:v>
                </c:pt>
                <c:pt idx="19">
                  <c:v>2.9201872144520857E-2</c:v>
                </c:pt>
                <c:pt idx="20">
                  <c:v>2.2926490200250838E-2</c:v>
                </c:pt>
                <c:pt idx="21">
                  <c:v>2.0073450395176273E-2</c:v>
                </c:pt>
                <c:pt idx="22">
                  <c:v>1.9816560001757244E-2</c:v>
                </c:pt>
                <c:pt idx="23">
                  <c:v>2.3800179825389511E-2</c:v>
                </c:pt>
                <c:pt idx="24">
                  <c:v>2.1402204704003891E-2</c:v>
                </c:pt>
                <c:pt idx="25">
                  <c:v>2.058697054522729E-2</c:v>
                </c:pt>
                <c:pt idx="26">
                  <c:v>2.0401434236846594E-2</c:v>
                </c:pt>
                <c:pt idx="27">
                  <c:v>1.6060642459047259E-2</c:v>
                </c:pt>
                <c:pt idx="28">
                  <c:v>1.6152269272134312E-2</c:v>
                </c:pt>
                <c:pt idx="29">
                  <c:v>1.8165358480381366E-2</c:v>
                </c:pt>
                <c:pt idx="30">
                  <c:v>1.6416624902930721E-2</c:v>
                </c:pt>
                <c:pt idx="31">
                  <c:v>1.2516699454688585E-2</c:v>
                </c:pt>
                <c:pt idx="32">
                  <c:v>1.1699537586206121E-2</c:v>
                </c:pt>
                <c:pt idx="33">
                  <c:v>7.9064400073010077E-3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C6-4C5A-AAFE-FDCEC76FF307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(q)'!$G$34:$AP$34</c:f>
              <c:numCache>
                <c:formatCode>0.0%</c:formatCode>
                <c:ptCount val="36"/>
                <c:pt idx="1">
                  <c:v>4.7405746115249947E-3</c:v>
                </c:pt>
                <c:pt idx="2">
                  <c:v>3.8628651533882952E-3</c:v>
                </c:pt>
                <c:pt idx="3">
                  <c:v>4.2393442194850195E-3</c:v>
                </c:pt>
                <c:pt idx="4">
                  <c:v>1.8885044210394719E-2</c:v>
                </c:pt>
                <c:pt idx="5">
                  <c:v>1.7197794018237511E-2</c:v>
                </c:pt>
                <c:pt idx="6">
                  <c:v>1.8593651271504363E-2</c:v>
                </c:pt>
                <c:pt idx="7">
                  <c:v>1.8771066632631284E-2</c:v>
                </c:pt>
                <c:pt idx="8">
                  <c:v>1.6220015802290266E-2</c:v>
                </c:pt>
                <c:pt idx="9">
                  <c:v>1.5447225327074987E-2</c:v>
                </c:pt>
                <c:pt idx="10">
                  <c:v>1.2614643662364866E-2</c:v>
                </c:pt>
                <c:pt idx="11">
                  <c:v>1.0535052723686489E-2</c:v>
                </c:pt>
                <c:pt idx="12">
                  <c:v>9.5981085620748807E-3</c:v>
                </c:pt>
                <c:pt idx="13">
                  <c:v>9.0905647986860849E-3</c:v>
                </c:pt>
                <c:pt idx="14">
                  <c:v>1.0405350074460973E-2</c:v>
                </c:pt>
                <c:pt idx="15">
                  <c:v>1.092712708014032E-2</c:v>
                </c:pt>
                <c:pt idx="16">
                  <c:v>1.1641034200155831E-2</c:v>
                </c:pt>
                <c:pt idx="17">
                  <c:v>1.4937667925302822E-2</c:v>
                </c:pt>
                <c:pt idx="18">
                  <c:v>1.3577120384355101E-2</c:v>
                </c:pt>
                <c:pt idx="19">
                  <c:v>1.5834500767155202E-2</c:v>
                </c:pt>
                <c:pt idx="20">
                  <c:v>1.5578856689166809E-2</c:v>
                </c:pt>
                <c:pt idx="21">
                  <c:v>1.5391795566014999E-2</c:v>
                </c:pt>
                <c:pt idx="22">
                  <c:v>1.5421260716369956E-2</c:v>
                </c:pt>
                <c:pt idx="23">
                  <c:v>1.4460103876744901E-2</c:v>
                </c:pt>
                <c:pt idx="24">
                  <c:v>1.3723523159590911E-2</c:v>
                </c:pt>
                <c:pt idx="25">
                  <c:v>1.0879396688687537E-2</c:v>
                </c:pt>
                <c:pt idx="26">
                  <c:v>1.0467313733058647E-2</c:v>
                </c:pt>
                <c:pt idx="27">
                  <c:v>8.152438311211041E-3</c:v>
                </c:pt>
                <c:pt idx="28">
                  <c:v>8.2496416300037456E-3</c:v>
                </c:pt>
                <c:pt idx="29">
                  <c:v>7.8991731258015729E-3</c:v>
                </c:pt>
                <c:pt idx="30">
                  <c:v>7.8374133278498181E-3</c:v>
                </c:pt>
                <c:pt idx="31">
                  <c:v>6.9394981619226304E-3</c:v>
                </c:pt>
                <c:pt idx="32">
                  <c:v>6.2201976087861155E-3</c:v>
                </c:pt>
                <c:pt idx="33">
                  <c:v>7.8072157258799457E-3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C6-4C5A-AAFE-FDCEC76FF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069248"/>
        <c:axId val="44070784"/>
      </c:lineChart>
      <c:dateAx>
        <c:axId val="44069248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4070784"/>
        <c:crosses val="autoZero"/>
        <c:auto val="1"/>
        <c:lblOffset val="100"/>
        <c:baseTimeUnit val="months"/>
        <c:majorUnit val="12"/>
        <c:majorTimeUnit val="months"/>
      </c:dateAx>
      <c:valAx>
        <c:axId val="4407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4069248"/>
        <c:crosses val="autoZero"/>
        <c:crossBetween val="between"/>
        <c:majorUnit val="1.0000000000000002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012368256571875E-2"/>
          <c:y val="6.5223836347465161E-2"/>
          <c:w val="0.90810352296891073"/>
          <c:h val="0.8378788480079183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(q)'!$G$85:$AP$85</c:f>
              <c:numCache>
                <c:formatCode>#,##0.0</c:formatCode>
                <c:ptCount val="36"/>
                <c:pt idx="0">
                  <c:v>1</c:v>
                </c:pt>
                <c:pt idx="1">
                  <c:v>0.98986037870878363</c:v>
                </c:pt>
                <c:pt idx="2">
                  <c:v>0.97954048835640439</c:v>
                </c:pt>
                <c:pt idx="3">
                  <c:v>0.96976123170909379</c:v>
                </c:pt>
                <c:pt idx="4">
                  <c:v>0.95722579498545302</c:v>
                </c:pt>
                <c:pt idx="5">
                  <c:v>0.94075364397757721</c:v>
                </c:pt>
                <c:pt idx="6">
                  <c:v>0.9235776935140344</c:v>
                </c:pt>
                <c:pt idx="7">
                  <c:v>0.90161472687526423</c:v>
                </c:pt>
                <c:pt idx="8">
                  <c:v>0.86673992264858857</c:v>
                </c:pt>
                <c:pt idx="9">
                  <c:v>0.82526746897687231</c:v>
                </c:pt>
                <c:pt idx="10">
                  <c:v>0.78390922118111916</c:v>
                </c:pt>
                <c:pt idx="11">
                  <c:v>0.75971895457460836</c:v>
                </c:pt>
                <c:pt idx="12">
                  <c:v>0.75647376257534582</c:v>
                </c:pt>
                <c:pt idx="13">
                  <c:v>0.76926366492340259</c:v>
                </c:pt>
                <c:pt idx="14">
                  <c:v>0.78894395410289353</c:v>
                </c:pt>
                <c:pt idx="15">
                  <c:v>0.79786639481087251</c:v>
                </c:pt>
                <c:pt idx="16">
                  <c:v>0.80047512774995311</c:v>
                </c:pt>
                <c:pt idx="17">
                  <c:v>0.80033246996982266</c:v>
                </c:pt>
                <c:pt idx="18">
                  <c:v>0.79623223820721456</c:v>
                </c:pt>
                <c:pt idx="19">
                  <c:v>0.80429776280464904</c:v>
                </c:pt>
                <c:pt idx="20">
                  <c:v>0.8171857169981116</c:v>
                </c:pt>
                <c:pt idx="21">
                  <c:v>0.82956913740814098</c:v>
                </c:pt>
                <c:pt idx="22">
                  <c:v>0.84021498995221311</c:v>
                </c:pt>
                <c:pt idx="23">
                  <c:v>0.83947919951462591</c:v>
                </c:pt>
                <c:pt idx="24">
                  <c:v>0.83916028834260781</c:v>
                </c:pt>
                <c:pt idx="25">
                  <c:v>0.83744060574677526</c:v>
                </c:pt>
                <c:pt idx="26">
                  <c:v>0.84176823505144427</c:v>
                </c:pt>
                <c:pt idx="27">
                  <c:v>0.84794656784707645</c:v>
                </c:pt>
                <c:pt idx="28">
                  <c:v>0.85178404835597354</c:v>
                </c:pt>
                <c:pt idx="29">
                  <c:v>0.8570285645754796</c:v>
                </c:pt>
                <c:pt idx="30">
                  <c:v>0.85985391282090973</c:v>
                </c:pt>
                <c:pt idx="31">
                  <c:v>0.86407952298357327</c:v>
                </c:pt>
                <c:pt idx="32">
                  <c:v>0.87170160426767085</c:v>
                </c:pt>
                <c:pt idx="33">
                  <c:v>0.87606856792758914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A0-47A5-9B25-4811A8BD28F4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(q)'!$G$86:$AP$86</c:f>
              <c:numCache>
                <c:formatCode>#,##0.0</c:formatCode>
                <c:ptCount val="36"/>
                <c:pt idx="0">
                  <c:v>1</c:v>
                </c:pt>
                <c:pt idx="1">
                  <c:v>1.0039544364680644</c:v>
                </c:pt>
                <c:pt idx="2">
                  <c:v>1.0123552871325656</c:v>
                </c:pt>
                <c:pt idx="3">
                  <c:v>1.0138493155749169</c:v>
                </c:pt>
                <c:pt idx="4">
                  <c:v>1.0185711095383312</c:v>
                </c:pt>
                <c:pt idx="5">
                  <c:v>1.0226983084275398</c:v>
                </c:pt>
                <c:pt idx="6">
                  <c:v>1.0011232438485169</c:v>
                </c:pt>
                <c:pt idx="7">
                  <c:v>0.95201640309566526</c:v>
                </c:pt>
                <c:pt idx="8">
                  <c:v>0.88930365523671673</c:v>
                </c:pt>
                <c:pt idx="9">
                  <c:v>0.8501582660151451</c:v>
                </c:pt>
                <c:pt idx="10">
                  <c:v>0.81551122264759524</c:v>
                </c:pt>
                <c:pt idx="11">
                  <c:v>0.80839911145128962</c:v>
                </c:pt>
                <c:pt idx="12">
                  <c:v>0.8226840560758959</c:v>
                </c:pt>
                <c:pt idx="13">
                  <c:v>0.82469105501811224</c:v>
                </c:pt>
                <c:pt idx="14">
                  <c:v>0.84705369496562244</c:v>
                </c:pt>
                <c:pt idx="15">
                  <c:v>0.8650819864219762</c:v>
                </c:pt>
                <c:pt idx="16">
                  <c:v>0.8568052573640913</c:v>
                </c:pt>
                <c:pt idx="17">
                  <c:v>0.85211094845425772</c:v>
                </c:pt>
                <c:pt idx="18">
                  <c:v>0.85607233793458426</c:v>
                </c:pt>
                <c:pt idx="19">
                  <c:v>0.85408821783515831</c:v>
                </c:pt>
                <c:pt idx="20">
                  <c:v>0.85366626795504352</c:v>
                </c:pt>
                <c:pt idx="21">
                  <c:v>0.86027760491741145</c:v>
                </c:pt>
                <c:pt idx="22">
                  <c:v>0.85567203828387239</c:v>
                </c:pt>
                <c:pt idx="23">
                  <c:v>0.85883857118158335</c:v>
                </c:pt>
                <c:pt idx="24">
                  <c:v>0.86779310834042644</c:v>
                </c:pt>
                <c:pt idx="25">
                  <c:v>0.87160319105011486</c:v>
                </c:pt>
                <c:pt idx="26">
                  <c:v>0.87706174193578779</c:v>
                </c:pt>
                <c:pt idx="27">
                  <c:v>0.89254003463598464</c:v>
                </c:pt>
                <c:pt idx="28">
                  <c:v>0.91039147306186552</c:v>
                </c:pt>
                <c:pt idx="29">
                  <c:v>0.92237510071460993</c:v>
                </c:pt>
                <c:pt idx="30">
                  <c:v>0.92767813108718677</c:v>
                </c:pt>
                <c:pt idx="31">
                  <c:v>0.9255686091543166</c:v>
                </c:pt>
                <c:pt idx="32">
                  <c:v>0.93443979291855639</c:v>
                </c:pt>
                <c:pt idx="33">
                  <c:v>0.93192257854165583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A0-47A5-9B25-4811A8BD28F4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(q)'!$G$87:$AP$87</c:f>
              <c:numCache>
                <c:formatCode>#,##0.0</c:formatCode>
                <c:ptCount val="36"/>
                <c:pt idx="0">
                  <c:v>1</c:v>
                </c:pt>
                <c:pt idx="1">
                  <c:v>1.0059356974925999</c:v>
                </c:pt>
                <c:pt idx="2">
                  <c:v>1.0124054103261231</c:v>
                </c:pt>
                <c:pt idx="3">
                  <c:v>1.0176806380897092</c:v>
                </c:pt>
                <c:pt idx="4">
                  <c:v>1.0176156596414458</c:v>
                </c:pt>
                <c:pt idx="5">
                  <c:v>1.015938589196574</c:v>
                </c:pt>
                <c:pt idx="6">
                  <c:v>1.0132212982069995</c:v>
                </c:pt>
                <c:pt idx="7">
                  <c:v>1.0018504876467771</c:v>
                </c:pt>
                <c:pt idx="8">
                  <c:v>0.96954921154449558</c:v>
                </c:pt>
                <c:pt idx="9">
                  <c:v>0.9311695599015084</c:v>
                </c:pt>
                <c:pt idx="10">
                  <c:v>0.89368566781067593</c:v>
                </c:pt>
                <c:pt idx="11">
                  <c:v>0.86650505077937656</c:v>
                </c:pt>
                <c:pt idx="12">
                  <c:v>0.8609748130113638</c:v>
                </c:pt>
                <c:pt idx="13">
                  <c:v>0.87267138984706816</c:v>
                </c:pt>
                <c:pt idx="14">
                  <c:v>0.88270493572547248</c:v>
                </c:pt>
                <c:pt idx="15">
                  <c:v>0.89207766233309516</c:v>
                </c:pt>
                <c:pt idx="16">
                  <c:v>0.90768538144682431</c:v>
                </c:pt>
                <c:pt idx="17">
                  <c:v>0.91589785172429738</c:v>
                </c:pt>
                <c:pt idx="18">
                  <c:v>0.92047885870512069</c:v>
                </c:pt>
                <c:pt idx="19">
                  <c:v>0.9184748684956876</c:v>
                </c:pt>
                <c:pt idx="20">
                  <c:v>0.90487917383841865</c:v>
                </c:pt>
                <c:pt idx="21">
                  <c:v>0.88790166937874959</c:v>
                </c:pt>
                <c:pt idx="22">
                  <c:v>0.86946757697688126</c:v>
                </c:pt>
                <c:pt idx="23">
                  <c:v>0.85661474216221012</c:v>
                </c:pt>
                <c:pt idx="24">
                  <c:v>0.84403007033447219</c:v>
                </c:pt>
                <c:pt idx="25">
                  <c:v>0.83616805670270511</c:v>
                </c:pt>
                <c:pt idx="26">
                  <c:v>0.83583841752985844</c:v>
                </c:pt>
                <c:pt idx="27">
                  <c:v>0.83382698703692482</c:v>
                </c:pt>
                <c:pt idx="28">
                  <c:v>0.83662281626853441</c:v>
                </c:pt>
                <c:pt idx="29">
                  <c:v>0.83789391191283824</c:v>
                </c:pt>
                <c:pt idx="30">
                  <c:v>0.83432616769753609</c:v>
                </c:pt>
                <c:pt idx="31">
                  <c:v>0.83132980251403388</c:v>
                </c:pt>
                <c:pt idx="32">
                  <c:v>0.82786694149594653</c:v>
                </c:pt>
                <c:pt idx="33">
                  <c:v>0.82307643901315786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A0-47A5-9B25-4811A8BD2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254720"/>
        <c:axId val="44256256"/>
      </c:lineChart>
      <c:dateAx>
        <c:axId val="44254720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4256256"/>
        <c:crosses val="autoZero"/>
        <c:auto val="1"/>
        <c:lblOffset val="100"/>
        <c:baseTimeUnit val="months"/>
        <c:majorUnit val="12"/>
        <c:majorTimeUnit val="months"/>
      </c:dateAx>
      <c:valAx>
        <c:axId val="44256256"/>
        <c:scaling>
          <c:orientation val="minMax"/>
          <c:min val="0.7000000000000000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425472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787507399458308E-2"/>
          <c:y val="5.6435830136617536E-2"/>
          <c:w val="0.93052809809945536"/>
          <c:h val="0.92478622502456986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(q)'!$G$47:$AP$47</c:f>
              <c:numCache>
                <c:formatCode>#,##0.0</c:formatCode>
                <c:ptCount val="36"/>
                <c:pt idx="0">
                  <c:v>-5.7711310351313525</c:v>
                </c:pt>
                <c:pt idx="1">
                  <c:v>-5.6159278479907826</c:v>
                </c:pt>
                <c:pt idx="2">
                  <c:v>-5.2358206510280976</c:v>
                </c:pt>
                <c:pt idx="3">
                  <c:v>-4.9694184673265429</c:v>
                </c:pt>
                <c:pt idx="4">
                  <c:v>-4.8187984475924397</c:v>
                </c:pt>
                <c:pt idx="5">
                  <c:v>-4.7108042659484104</c:v>
                </c:pt>
                <c:pt idx="6">
                  <c:v>-4.7293465180326502</c:v>
                </c:pt>
                <c:pt idx="7">
                  <c:v>-4.6917959608405022</c:v>
                </c:pt>
                <c:pt idx="8">
                  <c:v>-4.1265532382367303</c:v>
                </c:pt>
                <c:pt idx="9">
                  <c:v>-3.5441060083605676</c:v>
                </c:pt>
                <c:pt idx="10">
                  <c:v>-3.0066209167146729</c:v>
                </c:pt>
                <c:pt idx="11">
                  <c:v>-2.6627425583413551</c:v>
                </c:pt>
                <c:pt idx="12">
                  <c:v>-2.7168960712552273</c:v>
                </c:pt>
                <c:pt idx="13">
                  <c:v>-2.8619906590732302</c:v>
                </c:pt>
                <c:pt idx="14">
                  <c:v>-2.9901967842847674</c:v>
                </c:pt>
                <c:pt idx="15">
                  <c:v>-2.9544902478454897</c:v>
                </c:pt>
                <c:pt idx="16">
                  <c:v>-2.9933409956481452</c:v>
                </c:pt>
                <c:pt idx="17">
                  <c:v>-3.0102258725562301</c:v>
                </c:pt>
                <c:pt idx="18">
                  <c:v>-2.9231142855470149</c:v>
                </c:pt>
                <c:pt idx="19">
                  <c:v>-2.9680559985715904</c:v>
                </c:pt>
                <c:pt idx="20">
                  <c:v>-2.9529626393416102</c:v>
                </c:pt>
                <c:pt idx="21">
                  <c:v>-2.9018431096524928</c:v>
                </c:pt>
                <c:pt idx="22">
                  <c:v>-2.8560035766303122</c:v>
                </c:pt>
                <c:pt idx="23">
                  <c:v>-2.7849019787581075</c:v>
                </c:pt>
                <c:pt idx="24">
                  <c:v>-2.6488456894403098</c:v>
                </c:pt>
                <c:pt idx="25">
                  <c:v>-2.507792038708605</c:v>
                </c:pt>
                <c:pt idx="26">
                  <c:v>-2.4248225169358451</c:v>
                </c:pt>
                <c:pt idx="27">
                  <c:v>-2.263521873976015</c:v>
                </c:pt>
                <c:pt idx="28">
                  <c:v>-2.2065732193308198</c:v>
                </c:pt>
                <c:pt idx="29">
                  <c:v>-2.1488680292459126</c:v>
                </c:pt>
                <c:pt idx="30">
                  <c:v>-2.1409239875539248</c:v>
                </c:pt>
                <c:pt idx="31">
                  <c:v>-2.245011648192075</c:v>
                </c:pt>
                <c:pt idx="32">
                  <c:v>-2.3474286812501974</c:v>
                </c:pt>
                <c:pt idx="33">
                  <c:v>-2.4267336570762348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D8-4355-85AC-58D36B8DC664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(q)'!$G$48:$AP$48</c:f>
              <c:numCache>
                <c:formatCode>#,##0.0</c:formatCode>
                <c:ptCount val="36"/>
                <c:pt idx="0">
                  <c:v>-2.4819618620714152</c:v>
                </c:pt>
                <c:pt idx="1">
                  <c:v>-2.4748572175280348</c:v>
                </c:pt>
                <c:pt idx="2">
                  <c:v>-2.6993239053791425</c:v>
                </c:pt>
                <c:pt idx="3">
                  <c:v>-2.5105964720343472</c:v>
                </c:pt>
                <c:pt idx="4">
                  <c:v>-2.6333333586635725</c:v>
                </c:pt>
                <c:pt idx="5">
                  <c:v>-3.0492625787150049</c:v>
                </c:pt>
                <c:pt idx="6">
                  <c:v>-3.2291295753091922</c:v>
                </c:pt>
                <c:pt idx="7">
                  <c:v>-3.6348934250498122</c:v>
                </c:pt>
                <c:pt idx="8">
                  <c:v>-3.8642775590030074</c:v>
                </c:pt>
                <c:pt idx="9">
                  <c:v>-3.8717731693592801</c:v>
                </c:pt>
                <c:pt idx="10">
                  <c:v>-3.4511460029334522</c:v>
                </c:pt>
                <c:pt idx="11">
                  <c:v>-3.0467598716560373</c:v>
                </c:pt>
                <c:pt idx="12">
                  <c:v>-2.6060462895658949</c:v>
                </c:pt>
                <c:pt idx="13">
                  <c:v>-2.2878161663422798</c:v>
                </c:pt>
                <c:pt idx="14">
                  <c:v>-2.5787241972455499</c:v>
                </c:pt>
                <c:pt idx="15">
                  <c:v>-2.7940221407124977</c:v>
                </c:pt>
                <c:pt idx="16">
                  <c:v>-2.4013993959233755</c:v>
                </c:pt>
                <c:pt idx="17">
                  <c:v>-1.9994147958888036</c:v>
                </c:pt>
                <c:pt idx="18">
                  <c:v>-1.8569638654140483</c:v>
                </c:pt>
                <c:pt idx="19">
                  <c:v>-1.686408909169596</c:v>
                </c:pt>
                <c:pt idx="20">
                  <c:v>-1.9971321175956578</c:v>
                </c:pt>
                <c:pt idx="21">
                  <c:v>-2.7172100233254421</c:v>
                </c:pt>
                <c:pt idx="22">
                  <c:v>-2.8052853105735025</c:v>
                </c:pt>
                <c:pt idx="23">
                  <c:v>-3.2799101625086973</c:v>
                </c:pt>
                <c:pt idx="24">
                  <c:v>-3.8764149241711126</c:v>
                </c:pt>
                <c:pt idx="25">
                  <c:v>-3.8225429407919251</c:v>
                </c:pt>
                <c:pt idx="26">
                  <c:v>-4.1235070433086802</c:v>
                </c:pt>
                <c:pt idx="27">
                  <c:v>-4.4822145998414946</c:v>
                </c:pt>
                <c:pt idx="28">
                  <c:v>-4.6962068724551127</c:v>
                </c:pt>
                <c:pt idx="29">
                  <c:v>-4.8912596054079733</c:v>
                </c:pt>
                <c:pt idx="30">
                  <c:v>-5.16332338903287</c:v>
                </c:pt>
                <c:pt idx="31">
                  <c:v>-5.1117853981121923</c:v>
                </c:pt>
                <c:pt idx="32">
                  <c:v>-5.1496739173556048</c:v>
                </c:pt>
                <c:pt idx="33">
                  <c:v>-4.9541315962127417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D8-4355-85AC-58D36B8DC664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'EA vs USA vs UK (q)'!$G$9:$AP$9</c:f>
              <c:numCache>
                <c:formatCode>m/d/yyyy</c:formatCode>
                <c:ptCount val="36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</c:numCache>
            </c:numRef>
          </c:cat>
          <c:val>
            <c:numRef>
              <c:f>'EA vs USA vs UK (q)'!$G$49:$AP$49</c:f>
              <c:numCache>
                <c:formatCode>#,##0.0</c:formatCode>
                <c:ptCount val="36"/>
                <c:pt idx="0">
                  <c:v>0.49125900073173273</c:v>
                </c:pt>
                <c:pt idx="1">
                  <c:v>0.5564233675488055</c:v>
                </c:pt>
                <c:pt idx="2">
                  <c:v>0.52917595153581198</c:v>
                </c:pt>
                <c:pt idx="3">
                  <c:v>0.30700695729283978</c:v>
                </c:pt>
                <c:pt idx="4">
                  <c:v>0.18999581491549725</c:v>
                </c:pt>
                <c:pt idx="5">
                  <c:v>-0.11385720278999874</c:v>
                </c:pt>
                <c:pt idx="6">
                  <c:v>-0.37837191567737372</c:v>
                </c:pt>
                <c:pt idx="7">
                  <c:v>-0.64284973687041225</c:v>
                </c:pt>
                <c:pt idx="8">
                  <c:v>-0.71037049637723648</c:v>
                </c:pt>
                <c:pt idx="9">
                  <c:v>-0.49288065083083143</c:v>
                </c:pt>
                <c:pt idx="10">
                  <c:v>-6.9929316594420449E-2</c:v>
                </c:pt>
                <c:pt idx="11">
                  <c:v>0.42014478185235604</c:v>
                </c:pt>
                <c:pt idx="12">
                  <c:v>0.58835074925900432</c:v>
                </c:pt>
                <c:pt idx="13">
                  <c:v>0.57500848323743603</c:v>
                </c:pt>
                <c:pt idx="14">
                  <c:v>0.50578093940437296</c:v>
                </c:pt>
                <c:pt idx="15">
                  <c:v>0.48323307735056131</c:v>
                </c:pt>
                <c:pt idx="16">
                  <c:v>0.47589605991915301</c:v>
                </c:pt>
                <c:pt idx="17">
                  <c:v>0.56561604797549792</c:v>
                </c:pt>
                <c:pt idx="18">
                  <c:v>0.65929644043590174</c:v>
                </c:pt>
                <c:pt idx="19">
                  <c:v>0.82007379779558942</c:v>
                </c:pt>
                <c:pt idx="20">
                  <c:v>1.1150884006330246</c:v>
                </c:pt>
                <c:pt idx="21">
                  <c:v>1.4967097867735879</c:v>
                </c:pt>
                <c:pt idx="22">
                  <c:v>1.9102637971868901</c:v>
                </c:pt>
                <c:pt idx="23">
                  <c:v>2.2353995298049525</c:v>
                </c:pt>
                <c:pt idx="24">
                  <c:v>2.5173949563662372</c:v>
                </c:pt>
                <c:pt idx="25">
                  <c:v>2.6840218412230876</c:v>
                </c:pt>
                <c:pt idx="26">
                  <c:v>2.6850003328433925</c:v>
                </c:pt>
                <c:pt idx="27">
                  <c:v>2.8283434153392903</c:v>
                </c:pt>
                <c:pt idx="28">
                  <c:v>2.9096460888851601</c:v>
                </c:pt>
                <c:pt idx="29">
                  <c:v>2.8653533038260699</c:v>
                </c:pt>
                <c:pt idx="30">
                  <c:v>3.1132205396294772</c:v>
                </c:pt>
                <c:pt idx="31">
                  <c:v>3.2508493983883624</c:v>
                </c:pt>
                <c:pt idx="32">
                  <c:v>3.468548043471225</c:v>
                </c:pt>
                <c:pt idx="33">
                  <c:v>3.7231295728657177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D8-4355-85AC-58D36B8DC6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635840"/>
        <c:axId val="91771264"/>
      </c:lineChart>
      <c:dateAx>
        <c:axId val="67635840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1771264"/>
        <c:crosses val="autoZero"/>
        <c:auto val="1"/>
        <c:lblOffset val="100"/>
        <c:baseTimeUnit val="months"/>
        <c:majorUnit val="12"/>
        <c:majorTimeUnit val="months"/>
      </c:dateAx>
      <c:valAx>
        <c:axId val="9177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763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528537933178343E-2"/>
          <c:y val="9.4871034687222064E-2"/>
          <c:w val="0.91705860370981562"/>
          <c:h val="0.8082316496681615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'EA vs USA vs UK'!$O$11:$W$11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'EA vs USA vs UK'!$O$17:$W$17</c:f>
              <c:numCache>
                <c:formatCode>#,##0.0</c:formatCode>
                <c:ptCount val="9"/>
                <c:pt idx="0">
                  <c:v>0</c:v>
                </c:pt>
                <c:pt idx="1">
                  <c:v>10.845882515266702</c:v>
                </c:pt>
                <c:pt idx="2">
                  <c:v>24.113284301261608</c:v>
                </c:pt>
                <c:pt idx="3">
                  <c:v>32.085899975658002</c:v>
                </c:pt>
                <c:pt idx="4">
                  <c:v>39.85372469048361</c:v>
                </c:pt>
                <c:pt idx="5">
                  <c:v>42.86637309988911</c:v>
                </c:pt>
                <c:pt idx="6">
                  <c:v>41.934350373970808</c:v>
                </c:pt>
                <c:pt idx="7">
                  <c:v>41.694413320212597</c:v>
                </c:pt>
                <c:pt idx="8">
                  <c:v>41.026684586594705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22-4600-ADD4-3B3E232EFCE5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'EA vs USA vs UK'!$O$11:$W$11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'EA vs USA vs UK'!$O$18:$W$18</c:f>
              <c:numCache>
                <c:formatCode>#,##0.0</c:formatCode>
                <c:ptCount val="9"/>
                <c:pt idx="0">
                  <c:v>0</c:v>
                </c:pt>
                <c:pt idx="1">
                  <c:v>7.0135089291903014</c:v>
                </c:pt>
                <c:pt idx="2">
                  <c:v>16.961380144013098</c:v>
                </c:pt>
                <c:pt idx="3">
                  <c:v>22.006956835340802</c:v>
                </c:pt>
                <c:pt idx="4">
                  <c:v>37.271827465771601</c:v>
                </c:pt>
                <c:pt idx="5">
                  <c:v>38.8735090969193</c:v>
                </c:pt>
                <c:pt idx="6">
                  <c:v>36.602801979545198</c:v>
                </c:pt>
                <c:pt idx="7">
                  <c:v>47.516710362145496</c:v>
                </c:pt>
                <c:pt idx="8">
                  <c:v>47.096460826610006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22-4600-ADD4-3B3E232EFCE5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'EA vs USA vs UK'!$O$11:$W$11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'EA vs USA vs UK'!$O$19:$W$19</c:f>
              <c:numCache>
                <c:formatCode>#,##0.0</c:formatCode>
                <c:ptCount val="9"/>
                <c:pt idx="0">
                  <c:v>0</c:v>
                </c:pt>
                <c:pt idx="1">
                  <c:v>4.8588196733379974</c:v>
                </c:pt>
                <c:pt idx="2">
                  <c:v>12.223270383648199</c:v>
                </c:pt>
                <c:pt idx="3">
                  <c:v>14.0781780996234</c:v>
                </c:pt>
                <c:pt idx="4">
                  <c:v>15.737856198058999</c:v>
                </c:pt>
                <c:pt idx="5">
                  <c:v>22.891901353933001</c:v>
                </c:pt>
                <c:pt idx="6">
                  <c:v>23.835617348493805</c:v>
                </c:pt>
                <c:pt idx="7">
                  <c:v>30.047805668351195</c:v>
                </c:pt>
                <c:pt idx="8">
                  <c:v>30.017941661232506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22-4600-ADD4-3B3E232EF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1896960"/>
        <c:axId val="121898496"/>
      </c:lineChart>
      <c:catAx>
        <c:axId val="12189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1898496"/>
        <c:crosses val="autoZero"/>
        <c:auto val="1"/>
        <c:lblAlgn val="ctr"/>
        <c:lblOffset val="100"/>
        <c:noMultiLvlLbl val="0"/>
      </c:catAx>
      <c:valAx>
        <c:axId val="12189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189696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32985105673838E-2"/>
          <c:y val="2.1713162994363298E-2"/>
          <c:w val="0.94913488204012431"/>
          <c:h val="0.91270114901655341"/>
        </c:manualLayout>
      </c:layout>
      <c:lineChart>
        <c:grouping val="standard"/>
        <c:varyColors val="0"/>
        <c:ser>
          <c:idx val="0"/>
          <c:order val="0"/>
          <c:spPr>
            <a:ln w="254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Feuil1!$A$978:$A$3138</c:f>
              <c:numCache>
                <c:formatCode>m/d/yyyy</c:formatCode>
                <c:ptCount val="2161"/>
                <c:pt idx="0">
                  <c:v>39528</c:v>
                </c:pt>
                <c:pt idx="1">
                  <c:v>39531</c:v>
                </c:pt>
                <c:pt idx="2">
                  <c:v>39532</c:v>
                </c:pt>
                <c:pt idx="3">
                  <c:v>39533</c:v>
                </c:pt>
                <c:pt idx="4">
                  <c:v>39534</c:v>
                </c:pt>
                <c:pt idx="5">
                  <c:v>39535</c:v>
                </c:pt>
                <c:pt idx="6">
                  <c:v>39538</c:v>
                </c:pt>
                <c:pt idx="7">
                  <c:v>39539</c:v>
                </c:pt>
                <c:pt idx="8">
                  <c:v>39540</c:v>
                </c:pt>
                <c:pt idx="9">
                  <c:v>39541</c:v>
                </c:pt>
                <c:pt idx="10">
                  <c:v>39542</c:v>
                </c:pt>
                <c:pt idx="11">
                  <c:v>39545</c:v>
                </c:pt>
                <c:pt idx="12">
                  <c:v>39546</c:v>
                </c:pt>
                <c:pt idx="13">
                  <c:v>39547</c:v>
                </c:pt>
                <c:pt idx="14">
                  <c:v>39548</c:v>
                </c:pt>
                <c:pt idx="15">
                  <c:v>39549</c:v>
                </c:pt>
                <c:pt idx="16">
                  <c:v>39552</c:v>
                </c:pt>
                <c:pt idx="17">
                  <c:v>39553</c:v>
                </c:pt>
                <c:pt idx="18">
                  <c:v>39554</c:v>
                </c:pt>
                <c:pt idx="19">
                  <c:v>39555</c:v>
                </c:pt>
                <c:pt idx="20">
                  <c:v>39556</c:v>
                </c:pt>
                <c:pt idx="21">
                  <c:v>39559</c:v>
                </c:pt>
                <c:pt idx="22">
                  <c:v>39560</c:v>
                </c:pt>
                <c:pt idx="23">
                  <c:v>39561</c:v>
                </c:pt>
                <c:pt idx="24">
                  <c:v>39562</c:v>
                </c:pt>
                <c:pt idx="25">
                  <c:v>39563</c:v>
                </c:pt>
                <c:pt idx="26">
                  <c:v>39566</c:v>
                </c:pt>
                <c:pt idx="27">
                  <c:v>39567</c:v>
                </c:pt>
                <c:pt idx="28">
                  <c:v>39568</c:v>
                </c:pt>
                <c:pt idx="29">
                  <c:v>39569</c:v>
                </c:pt>
                <c:pt idx="30">
                  <c:v>39570</c:v>
                </c:pt>
                <c:pt idx="31">
                  <c:v>39573</c:v>
                </c:pt>
                <c:pt idx="32">
                  <c:v>39574</c:v>
                </c:pt>
                <c:pt idx="33">
                  <c:v>39575</c:v>
                </c:pt>
                <c:pt idx="34">
                  <c:v>39576</c:v>
                </c:pt>
                <c:pt idx="35">
                  <c:v>39577</c:v>
                </c:pt>
                <c:pt idx="36">
                  <c:v>39580</c:v>
                </c:pt>
                <c:pt idx="37">
                  <c:v>39581</c:v>
                </c:pt>
                <c:pt idx="38">
                  <c:v>39582</c:v>
                </c:pt>
                <c:pt idx="39">
                  <c:v>39583</c:v>
                </c:pt>
                <c:pt idx="40">
                  <c:v>39584</c:v>
                </c:pt>
                <c:pt idx="41">
                  <c:v>39587</c:v>
                </c:pt>
                <c:pt idx="42">
                  <c:v>39588</c:v>
                </c:pt>
                <c:pt idx="43">
                  <c:v>39589</c:v>
                </c:pt>
                <c:pt idx="44">
                  <c:v>39590</c:v>
                </c:pt>
                <c:pt idx="45">
                  <c:v>39591</c:v>
                </c:pt>
                <c:pt idx="46">
                  <c:v>39594</c:v>
                </c:pt>
                <c:pt idx="47">
                  <c:v>39595</c:v>
                </c:pt>
                <c:pt idx="48">
                  <c:v>39596</c:v>
                </c:pt>
                <c:pt idx="49">
                  <c:v>39597</c:v>
                </c:pt>
                <c:pt idx="50">
                  <c:v>39598</c:v>
                </c:pt>
                <c:pt idx="51">
                  <c:v>39601</c:v>
                </c:pt>
                <c:pt idx="52">
                  <c:v>39602</c:v>
                </c:pt>
                <c:pt idx="53">
                  <c:v>39603</c:v>
                </c:pt>
                <c:pt idx="54">
                  <c:v>39604</c:v>
                </c:pt>
                <c:pt idx="55">
                  <c:v>39605</c:v>
                </c:pt>
                <c:pt idx="56">
                  <c:v>39608</c:v>
                </c:pt>
                <c:pt idx="57">
                  <c:v>39609</c:v>
                </c:pt>
                <c:pt idx="58">
                  <c:v>39610</c:v>
                </c:pt>
                <c:pt idx="59">
                  <c:v>39611</c:v>
                </c:pt>
                <c:pt idx="60">
                  <c:v>39612</c:v>
                </c:pt>
                <c:pt idx="61">
                  <c:v>39615</c:v>
                </c:pt>
                <c:pt idx="62">
                  <c:v>39616</c:v>
                </c:pt>
                <c:pt idx="63">
                  <c:v>39617</c:v>
                </c:pt>
                <c:pt idx="64">
                  <c:v>39618</c:v>
                </c:pt>
                <c:pt idx="65">
                  <c:v>39619</c:v>
                </c:pt>
                <c:pt idx="66">
                  <c:v>39622</c:v>
                </c:pt>
                <c:pt idx="67">
                  <c:v>39623</c:v>
                </c:pt>
                <c:pt idx="68">
                  <c:v>39624</c:v>
                </c:pt>
                <c:pt idx="69">
                  <c:v>39625</c:v>
                </c:pt>
                <c:pt idx="70">
                  <c:v>39626</c:v>
                </c:pt>
                <c:pt idx="71">
                  <c:v>39629</c:v>
                </c:pt>
                <c:pt idx="72">
                  <c:v>39630</c:v>
                </c:pt>
                <c:pt idx="73">
                  <c:v>39631</c:v>
                </c:pt>
                <c:pt idx="74">
                  <c:v>39632</c:v>
                </c:pt>
                <c:pt idx="75">
                  <c:v>39633</c:v>
                </c:pt>
                <c:pt idx="76">
                  <c:v>39636</c:v>
                </c:pt>
                <c:pt idx="77">
                  <c:v>39637</c:v>
                </c:pt>
                <c:pt idx="78">
                  <c:v>39638</c:v>
                </c:pt>
                <c:pt idx="79">
                  <c:v>39639</c:v>
                </c:pt>
                <c:pt idx="80">
                  <c:v>39640</c:v>
                </c:pt>
                <c:pt idx="81">
                  <c:v>39643</c:v>
                </c:pt>
                <c:pt idx="82">
                  <c:v>39644</c:v>
                </c:pt>
                <c:pt idx="83">
                  <c:v>39645</c:v>
                </c:pt>
                <c:pt idx="84">
                  <c:v>39646</c:v>
                </c:pt>
                <c:pt idx="85">
                  <c:v>39647</c:v>
                </c:pt>
                <c:pt idx="86">
                  <c:v>39650</c:v>
                </c:pt>
                <c:pt idx="87">
                  <c:v>39651</c:v>
                </c:pt>
                <c:pt idx="88">
                  <c:v>39652</c:v>
                </c:pt>
                <c:pt idx="89">
                  <c:v>39653</c:v>
                </c:pt>
                <c:pt idx="90">
                  <c:v>39654</c:v>
                </c:pt>
                <c:pt idx="91">
                  <c:v>39657</c:v>
                </c:pt>
                <c:pt idx="92">
                  <c:v>39658</c:v>
                </c:pt>
                <c:pt idx="93">
                  <c:v>39659</c:v>
                </c:pt>
                <c:pt idx="94">
                  <c:v>39660</c:v>
                </c:pt>
                <c:pt idx="95">
                  <c:v>39661</c:v>
                </c:pt>
                <c:pt idx="96">
                  <c:v>39664</c:v>
                </c:pt>
                <c:pt idx="97">
                  <c:v>39665</c:v>
                </c:pt>
                <c:pt idx="98">
                  <c:v>39666</c:v>
                </c:pt>
                <c:pt idx="99">
                  <c:v>39667</c:v>
                </c:pt>
                <c:pt idx="100">
                  <c:v>39668</c:v>
                </c:pt>
                <c:pt idx="101">
                  <c:v>39671</c:v>
                </c:pt>
                <c:pt idx="102">
                  <c:v>39672</c:v>
                </c:pt>
                <c:pt idx="103">
                  <c:v>39673</c:v>
                </c:pt>
                <c:pt idx="104">
                  <c:v>39674</c:v>
                </c:pt>
                <c:pt idx="105">
                  <c:v>39675</c:v>
                </c:pt>
                <c:pt idx="106">
                  <c:v>39678</c:v>
                </c:pt>
                <c:pt idx="107">
                  <c:v>39679</c:v>
                </c:pt>
                <c:pt idx="108">
                  <c:v>39680</c:v>
                </c:pt>
                <c:pt idx="109">
                  <c:v>39681</c:v>
                </c:pt>
                <c:pt idx="110">
                  <c:v>39682</c:v>
                </c:pt>
                <c:pt idx="111">
                  <c:v>39685</c:v>
                </c:pt>
                <c:pt idx="112">
                  <c:v>39686</c:v>
                </c:pt>
                <c:pt idx="113">
                  <c:v>39687</c:v>
                </c:pt>
                <c:pt idx="114">
                  <c:v>39688</c:v>
                </c:pt>
                <c:pt idx="115">
                  <c:v>39689</c:v>
                </c:pt>
                <c:pt idx="116">
                  <c:v>39692</c:v>
                </c:pt>
                <c:pt idx="117">
                  <c:v>39693</c:v>
                </c:pt>
                <c:pt idx="118">
                  <c:v>39694</c:v>
                </c:pt>
                <c:pt idx="119">
                  <c:v>39695</c:v>
                </c:pt>
                <c:pt idx="120">
                  <c:v>39696</c:v>
                </c:pt>
                <c:pt idx="121">
                  <c:v>39699</c:v>
                </c:pt>
                <c:pt idx="122">
                  <c:v>39700</c:v>
                </c:pt>
                <c:pt idx="123">
                  <c:v>39701</c:v>
                </c:pt>
                <c:pt idx="124">
                  <c:v>39702</c:v>
                </c:pt>
                <c:pt idx="125">
                  <c:v>39703</c:v>
                </c:pt>
                <c:pt idx="126">
                  <c:v>39706</c:v>
                </c:pt>
                <c:pt idx="127">
                  <c:v>39707</c:v>
                </c:pt>
                <c:pt idx="128">
                  <c:v>39708</c:v>
                </c:pt>
                <c:pt idx="129">
                  <c:v>39709</c:v>
                </c:pt>
                <c:pt idx="130">
                  <c:v>39710</c:v>
                </c:pt>
                <c:pt idx="131">
                  <c:v>39713</c:v>
                </c:pt>
                <c:pt idx="132">
                  <c:v>39714</c:v>
                </c:pt>
                <c:pt idx="133">
                  <c:v>39715</c:v>
                </c:pt>
                <c:pt idx="134">
                  <c:v>39716</c:v>
                </c:pt>
                <c:pt idx="135">
                  <c:v>39717</c:v>
                </c:pt>
                <c:pt idx="136">
                  <c:v>39720</c:v>
                </c:pt>
                <c:pt idx="137">
                  <c:v>39721</c:v>
                </c:pt>
                <c:pt idx="138">
                  <c:v>39722</c:v>
                </c:pt>
                <c:pt idx="139">
                  <c:v>39723</c:v>
                </c:pt>
                <c:pt idx="140">
                  <c:v>39724</c:v>
                </c:pt>
                <c:pt idx="141">
                  <c:v>39727</c:v>
                </c:pt>
                <c:pt idx="142">
                  <c:v>39728</c:v>
                </c:pt>
                <c:pt idx="143">
                  <c:v>39729</c:v>
                </c:pt>
                <c:pt idx="144">
                  <c:v>39730</c:v>
                </c:pt>
                <c:pt idx="145">
                  <c:v>39731</c:v>
                </c:pt>
                <c:pt idx="146">
                  <c:v>39734</c:v>
                </c:pt>
                <c:pt idx="147">
                  <c:v>39735</c:v>
                </c:pt>
                <c:pt idx="148">
                  <c:v>39736</c:v>
                </c:pt>
                <c:pt idx="149">
                  <c:v>39737</c:v>
                </c:pt>
                <c:pt idx="150">
                  <c:v>39738</c:v>
                </c:pt>
                <c:pt idx="151">
                  <c:v>39741</c:v>
                </c:pt>
                <c:pt idx="152">
                  <c:v>39742</c:v>
                </c:pt>
                <c:pt idx="153">
                  <c:v>39743</c:v>
                </c:pt>
                <c:pt idx="154">
                  <c:v>39744</c:v>
                </c:pt>
                <c:pt idx="155">
                  <c:v>39745</c:v>
                </c:pt>
                <c:pt idx="156">
                  <c:v>39748</c:v>
                </c:pt>
                <c:pt idx="157">
                  <c:v>39749</c:v>
                </c:pt>
                <c:pt idx="158">
                  <c:v>39750</c:v>
                </c:pt>
                <c:pt idx="159">
                  <c:v>39751</c:v>
                </c:pt>
                <c:pt idx="160">
                  <c:v>39752</c:v>
                </c:pt>
                <c:pt idx="161">
                  <c:v>39755</c:v>
                </c:pt>
                <c:pt idx="162">
                  <c:v>39756</c:v>
                </c:pt>
                <c:pt idx="163">
                  <c:v>39757</c:v>
                </c:pt>
                <c:pt idx="164">
                  <c:v>39758</c:v>
                </c:pt>
                <c:pt idx="165">
                  <c:v>39759</c:v>
                </c:pt>
                <c:pt idx="166">
                  <c:v>39762</c:v>
                </c:pt>
                <c:pt idx="167">
                  <c:v>39763</c:v>
                </c:pt>
                <c:pt idx="168">
                  <c:v>39764</c:v>
                </c:pt>
                <c:pt idx="169">
                  <c:v>39765</c:v>
                </c:pt>
                <c:pt idx="170">
                  <c:v>39766</c:v>
                </c:pt>
                <c:pt idx="171">
                  <c:v>39769</c:v>
                </c:pt>
                <c:pt idx="172">
                  <c:v>39770</c:v>
                </c:pt>
                <c:pt idx="173">
                  <c:v>39771</c:v>
                </c:pt>
                <c:pt idx="174">
                  <c:v>39772</c:v>
                </c:pt>
                <c:pt idx="175">
                  <c:v>39773</c:v>
                </c:pt>
                <c:pt idx="176">
                  <c:v>39776</c:v>
                </c:pt>
                <c:pt idx="177">
                  <c:v>39777</c:v>
                </c:pt>
                <c:pt idx="178">
                  <c:v>39778</c:v>
                </c:pt>
                <c:pt idx="179">
                  <c:v>39779</c:v>
                </c:pt>
                <c:pt idx="180">
                  <c:v>39780</c:v>
                </c:pt>
                <c:pt idx="181">
                  <c:v>39783</c:v>
                </c:pt>
                <c:pt idx="182">
                  <c:v>39784</c:v>
                </c:pt>
                <c:pt idx="183">
                  <c:v>39785</c:v>
                </c:pt>
                <c:pt idx="184">
                  <c:v>39786</c:v>
                </c:pt>
                <c:pt idx="185">
                  <c:v>39787</c:v>
                </c:pt>
                <c:pt idx="186">
                  <c:v>39790</c:v>
                </c:pt>
                <c:pt idx="187">
                  <c:v>39791</c:v>
                </c:pt>
                <c:pt idx="188">
                  <c:v>39792</c:v>
                </c:pt>
                <c:pt idx="189">
                  <c:v>39793</c:v>
                </c:pt>
                <c:pt idx="190">
                  <c:v>39794</c:v>
                </c:pt>
                <c:pt idx="191">
                  <c:v>39797</c:v>
                </c:pt>
                <c:pt idx="192">
                  <c:v>39798</c:v>
                </c:pt>
                <c:pt idx="193">
                  <c:v>39799</c:v>
                </c:pt>
                <c:pt idx="194">
                  <c:v>39800</c:v>
                </c:pt>
                <c:pt idx="195">
                  <c:v>39801</c:v>
                </c:pt>
                <c:pt idx="196">
                  <c:v>39804</c:v>
                </c:pt>
                <c:pt idx="197">
                  <c:v>39805</c:v>
                </c:pt>
                <c:pt idx="198">
                  <c:v>39806</c:v>
                </c:pt>
                <c:pt idx="199">
                  <c:v>39807</c:v>
                </c:pt>
                <c:pt idx="200">
                  <c:v>39808</c:v>
                </c:pt>
                <c:pt idx="201">
                  <c:v>39811</c:v>
                </c:pt>
                <c:pt idx="202">
                  <c:v>39812</c:v>
                </c:pt>
                <c:pt idx="203">
                  <c:v>39813</c:v>
                </c:pt>
                <c:pt idx="204">
                  <c:v>39814</c:v>
                </c:pt>
                <c:pt idx="205">
                  <c:v>39815</c:v>
                </c:pt>
                <c:pt idx="206">
                  <c:v>39818</c:v>
                </c:pt>
                <c:pt idx="207">
                  <c:v>39819</c:v>
                </c:pt>
                <c:pt idx="208">
                  <c:v>39820</c:v>
                </c:pt>
                <c:pt idx="209">
                  <c:v>39821</c:v>
                </c:pt>
                <c:pt idx="210">
                  <c:v>39822</c:v>
                </c:pt>
                <c:pt idx="211">
                  <c:v>39825</c:v>
                </c:pt>
                <c:pt idx="212">
                  <c:v>39826</c:v>
                </c:pt>
                <c:pt idx="213">
                  <c:v>39827</c:v>
                </c:pt>
                <c:pt idx="214">
                  <c:v>39828</c:v>
                </c:pt>
                <c:pt idx="215">
                  <c:v>39829</c:v>
                </c:pt>
                <c:pt idx="216">
                  <c:v>39832</c:v>
                </c:pt>
                <c:pt idx="217">
                  <c:v>39833</c:v>
                </c:pt>
                <c:pt idx="218">
                  <c:v>39834</c:v>
                </c:pt>
                <c:pt idx="219">
                  <c:v>39835</c:v>
                </c:pt>
                <c:pt idx="220">
                  <c:v>39836</c:v>
                </c:pt>
                <c:pt idx="221">
                  <c:v>39839</c:v>
                </c:pt>
                <c:pt idx="222">
                  <c:v>39840</c:v>
                </c:pt>
                <c:pt idx="223">
                  <c:v>39841</c:v>
                </c:pt>
                <c:pt idx="224">
                  <c:v>39842</c:v>
                </c:pt>
                <c:pt idx="225">
                  <c:v>39843</c:v>
                </c:pt>
                <c:pt idx="226">
                  <c:v>39846</c:v>
                </c:pt>
                <c:pt idx="227">
                  <c:v>39847</c:v>
                </c:pt>
                <c:pt idx="228">
                  <c:v>39848</c:v>
                </c:pt>
                <c:pt idx="229">
                  <c:v>39849</c:v>
                </c:pt>
                <c:pt idx="230">
                  <c:v>39850</c:v>
                </c:pt>
                <c:pt idx="231">
                  <c:v>39853</c:v>
                </c:pt>
                <c:pt idx="232">
                  <c:v>39854</c:v>
                </c:pt>
                <c:pt idx="233">
                  <c:v>39855</c:v>
                </c:pt>
                <c:pt idx="234">
                  <c:v>39856</c:v>
                </c:pt>
                <c:pt idx="235">
                  <c:v>39857</c:v>
                </c:pt>
                <c:pt idx="236">
                  <c:v>39860</c:v>
                </c:pt>
                <c:pt idx="237">
                  <c:v>39861</c:v>
                </c:pt>
                <c:pt idx="238">
                  <c:v>39862</c:v>
                </c:pt>
                <c:pt idx="239">
                  <c:v>39863</c:v>
                </c:pt>
                <c:pt idx="240">
                  <c:v>39864</c:v>
                </c:pt>
                <c:pt idx="241">
                  <c:v>39867</c:v>
                </c:pt>
                <c:pt idx="242">
                  <c:v>39868</c:v>
                </c:pt>
                <c:pt idx="243">
                  <c:v>39869</c:v>
                </c:pt>
                <c:pt idx="244">
                  <c:v>39870</c:v>
                </c:pt>
                <c:pt idx="245">
                  <c:v>39871</c:v>
                </c:pt>
                <c:pt idx="246">
                  <c:v>39874</c:v>
                </c:pt>
                <c:pt idx="247">
                  <c:v>39875</c:v>
                </c:pt>
                <c:pt idx="248">
                  <c:v>39876</c:v>
                </c:pt>
                <c:pt idx="249">
                  <c:v>39877</c:v>
                </c:pt>
                <c:pt idx="250">
                  <c:v>39878</c:v>
                </c:pt>
                <c:pt idx="251">
                  <c:v>39881</c:v>
                </c:pt>
                <c:pt idx="252">
                  <c:v>39882</c:v>
                </c:pt>
                <c:pt idx="253">
                  <c:v>39883</c:v>
                </c:pt>
                <c:pt idx="254">
                  <c:v>39884</c:v>
                </c:pt>
                <c:pt idx="255">
                  <c:v>39885</c:v>
                </c:pt>
                <c:pt idx="256">
                  <c:v>39888</c:v>
                </c:pt>
                <c:pt idx="257">
                  <c:v>39889</c:v>
                </c:pt>
                <c:pt idx="258">
                  <c:v>39890</c:v>
                </c:pt>
                <c:pt idx="259">
                  <c:v>39891</c:v>
                </c:pt>
                <c:pt idx="260">
                  <c:v>39892</c:v>
                </c:pt>
                <c:pt idx="261">
                  <c:v>39895</c:v>
                </c:pt>
                <c:pt idx="262">
                  <c:v>39896</c:v>
                </c:pt>
                <c:pt idx="263">
                  <c:v>39897</c:v>
                </c:pt>
                <c:pt idx="264">
                  <c:v>39898</c:v>
                </c:pt>
                <c:pt idx="265">
                  <c:v>39899</c:v>
                </c:pt>
                <c:pt idx="266">
                  <c:v>39902</c:v>
                </c:pt>
                <c:pt idx="267">
                  <c:v>39903</c:v>
                </c:pt>
                <c:pt idx="268">
                  <c:v>39904</c:v>
                </c:pt>
                <c:pt idx="269">
                  <c:v>39905</c:v>
                </c:pt>
                <c:pt idx="270">
                  <c:v>39906</c:v>
                </c:pt>
                <c:pt idx="271">
                  <c:v>39909</c:v>
                </c:pt>
                <c:pt idx="272">
                  <c:v>39910</c:v>
                </c:pt>
                <c:pt idx="273">
                  <c:v>39911</c:v>
                </c:pt>
                <c:pt idx="274">
                  <c:v>39912</c:v>
                </c:pt>
                <c:pt idx="275">
                  <c:v>39913</c:v>
                </c:pt>
                <c:pt idx="276">
                  <c:v>39916</c:v>
                </c:pt>
                <c:pt idx="277">
                  <c:v>39917</c:v>
                </c:pt>
                <c:pt idx="278">
                  <c:v>39918</c:v>
                </c:pt>
                <c:pt idx="279">
                  <c:v>39919</c:v>
                </c:pt>
                <c:pt idx="280">
                  <c:v>39920</c:v>
                </c:pt>
                <c:pt idx="281">
                  <c:v>39923</c:v>
                </c:pt>
                <c:pt idx="282">
                  <c:v>39924</c:v>
                </c:pt>
                <c:pt idx="283">
                  <c:v>39925</c:v>
                </c:pt>
                <c:pt idx="284">
                  <c:v>39926</c:v>
                </c:pt>
                <c:pt idx="285">
                  <c:v>39927</c:v>
                </c:pt>
                <c:pt idx="286">
                  <c:v>39930</c:v>
                </c:pt>
                <c:pt idx="287">
                  <c:v>39931</c:v>
                </c:pt>
                <c:pt idx="288">
                  <c:v>39932</c:v>
                </c:pt>
                <c:pt idx="289">
                  <c:v>39933</c:v>
                </c:pt>
                <c:pt idx="290">
                  <c:v>39934</c:v>
                </c:pt>
                <c:pt idx="291">
                  <c:v>39937</c:v>
                </c:pt>
                <c:pt idx="292">
                  <c:v>39938</c:v>
                </c:pt>
                <c:pt idx="293">
                  <c:v>39939</c:v>
                </c:pt>
                <c:pt idx="294">
                  <c:v>39940</c:v>
                </c:pt>
                <c:pt idx="295">
                  <c:v>39941</c:v>
                </c:pt>
                <c:pt idx="296">
                  <c:v>39944</c:v>
                </c:pt>
                <c:pt idx="297">
                  <c:v>39945</c:v>
                </c:pt>
                <c:pt idx="298">
                  <c:v>39946</c:v>
                </c:pt>
                <c:pt idx="299">
                  <c:v>39947</c:v>
                </c:pt>
                <c:pt idx="300">
                  <c:v>39948</c:v>
                </c:pt>
                <c:pt idx="301">
                  <c:v>39951</c:v>
                </c:pt>
                <c:pt idx="302">
                  <c:v>39952</c:v>
                </c:pt>
                <c:pt idx="303">
                  <c:v>39953</c:v>
                </c:pt>
                <c:pt idx="304">
                  <c:v>39954</c:v>
                </c:pt>
                <c:pt idx="305">
                  <c:v>39955</c:v>
                </c:pt>
                <c:pt idx="306">
                  <c:v>39958</c:v>
                </c:pt>
                <c:pt idx="307">
                  <c:v>39959</c:v>
                </c:pt>
                <c:pt idx="308">
                  <c:v>39960</c:v>
                </c:pt>
                <c:pt idx="309">
                  <c:v>39961</c:v>
                </c:pt>
                <c:pt idx="310">
                  <c:v>39962</c:v>
                </c:pt>
                <c:pt idx="311">
                  <c:v>39965</c:v>
                </c:pt>
                <c:pt idx="312">
                  <c:v>39966</c:v>
                </c:pt>
                <c:pt idx="313">
                  <c:v>39967</c:v>
                </c:pt>
                <c:pt idx="314">
                  <c:v>39968</c:v>
                </c:pt>
                <c:pt idx="315">
                  <c:v>39969</c:v>
                </c:pt>
                <c:pt idx="316">
                  <c:v>39972</c:v>
                </c:pt>
                <c:pt idx="317">
                  <c:v>39973</c:v>
                </c:pt>
                <c:pt idx="318">
                  <c:v>39974</c:v>
                </c:pt>
                <c:pt idx="319">
                  <c:v>39975</c:v>
                </c:pt>
                <c:pt idx="320">
                  <c:v>39976</c:v>
                </c:pt>
                <c:pt idx="321">
                  <c:v>39979</c:v>
                </c:pt>
                <c:pt idx="322">
                  <c:v>39980</c:v>
                </c:pt>
                <c:pt idx="323">
                  <c:v>39981</c:v>
                </c:pt>
                <c:pt idx="324">
                  <c:v>39982</c:v>
                </c:pt>
                <c:pt idx="325">
                  <c:v>39983</c:v>
                </c:pt>
                <c:pt idx="326">
                  <c:v>39986</c:v>
                </c:pt>
                <c:pt idx="327">
                  <c:v>39987</c:v>
                </c:pt>
                <c:pt idx="328">
                  <c:v>39988</c:v>
                </c:pt>
                <c:pt idx="329">
                  <c:v>39989</c:v>
                </c:pt>
                <c:pt idx="330">
                  <c:v>39990</c:v>
                </c:pt>
                <c:pt idx="331">
                  <c:v>39993</c:v>
                </c:pt>
                <c:pt idx="332">
                  <c:v>39994</c:v>
                </c:pt>
                <c:pt idx="333">
                  <c:v>39995</c:v>
                </c:pt>
                <c:pt idx="334">
                  <c:v>39996</c:v>
                </c:pt>
                <c:pt idx="335">
                  <c:v>39997</c:v>
                </c:pt>
                <c:pt idx="336">
                  <c:v>40000</c:v>
                </c:pt>
                <c:pt idx="337">
                  <c:v>40001</c:v>
                </c:pt>
                <c:pt idx="338">
                  <c:v>40002</c:v>
                </c:pt>
                <c:pt idx="339">
                  <c:v>40003</c:v>
                </c:pt>
                <c:pt idx="340">
                  <c:v>40004</c:v>
                </c:pt>
                <c:pt idx="341">
                  <c:v>40007</c:v>
                </c:pt>
                <c:pt idx="342">
                  <c:v>40008</c:v>
                </c:pt>
                <c:pt idx="343">
                  <c:v>40009</c:v>
                </c:pt>
                <c:pt idx="344">
                  <c:v>40010</c:v>
                </c:pt>
                <c:pt idx="345">
                  <c:v>40011</c:v>
                </c:pt>
                <c:pt idx="346">
                  <c:v>40014</c:v>
                </c:pt>
                <c:pt idx="347">
                  <c:v>40015</c:v>
                </c:pt>
                <c:pt idx="348">
                  <c:v>40016</c:v>
                </c:pt>
                <c:pt idx="349">
                  <c:v>40017</c:v>
                </c:pt>
                <c:pt idx="350">
                  <c:v>40018</c:v>
                </c:pt>
                <c:pt idx="351">
                  <c:v>40021</c:v>
                </c:pt>
                <c:pt idx="352">
                  <c:v>40022</c:v>
                </c:pt>
                <c:pt idx="353">
                  <c:v>40023</c:v>
                </c:pt>
                <c:pt idx="354">
                  <c:v>40024</c:v>
                </c:pt>
                <c:pt idx="355">
                  <c:v>40025</c:v>
                </c:pt>
                <c:pt idx="356">
                  <c:v>40028</c:v>
                </c:pt>
                <c:pt idx="357">
                  <c:v>40029</c:v>
                </c:pt>
                <c:pt idx="358">
                  <c:v>40030</c:v>
                </c:pt>
                <c:pt idx="359">
                  <c:v>40031</c:v>
                </c:pt>
                <c:pt idx="360">
                  <c:v>40032</c:v>
                </c:pt>
                <c:pt idx="361">
                  <c:v>40035</c:v>
                </c:pt>
                <c:pt idx="362">
                  <c:v>40036</c:v>
                </c:pt>
                <c:pt idx="363">
                  <c:v>40037</c:v>
                </c:pt>
                <c:pt idx="364">
                  <c:v>40038</c:v>
                </c:pt>
                <c:pt idx="365">
                  <c:v>40039</c:v>
                </c:pt>
                <c:pt idx="366">
                  <c:v>40042</c:v>
                </c:pt>
                <c:pt idx="367">
                  <c:v>40043</c:v>
                </c:pt>
                <c:pt idx="368">
                  <c:v>40044</c:v>
                </c:pt>
                <c:pt idx="369">
                  <c:v>40045</c:v>
                </c:pt>
                <c:pt idx="370">
                  <c:v>40046</c:v>
                </c:pt>
                <c:pt idx="371">
                  <c:v>40049</c:v>
                </c:pt>
                <c:pt idx="372">
                  <c:v>40050</c:v>
                </c:pt>
                <c:pt idx="373">
                  <c:v>40051</c:v>
                </c:pt>
                <c:pt idx="374">
                  <c:v>40052</c:v>
                </c:pt>
                <c:pt idx="375">
                  <c:v>40053</c:v>
                </c:pt>
                <c:pt idx="376">
                  <c:v>40056</c:v>
                </c:pt>
                <c:pt idx="377">
                  <c:v>40057</c:v>
                </c:pt>
                <c:pt idx="378">
                  <c:v>40058</c:v>
                </c:pt>
                <c:pt idx="379">
                  <c:v>40059</c:v>
                </c:pt>
                <c:pt idx="380">
                  <c:v>40060</c:v>
                </c:pt>
                <c:pt idx="381">
                  <c:v>40063</c:v>
                </c:pt>
                <c:pt idx="382">
                  <c:v>40064</c:v>
                </c:pt>
                <c:pt idx="383">
                  <c:v>40065</c:v>
                </c:pt>
                <c:pt idx="384">
                  <c:v>40066</c:v>
                </c:pt>
                <c:pt idx="385">
                  <c:v>40067</c:v>
                </c:pt>
                <c:pt idx="386">
                  <c:v>40070</c:v>
                </c:pt>
                <c:pt idx="387">
                  <c:v>40071</c:v>
                </c:pt>
                <c:pt idx="388">
                  <c:v>40072</c:v>
                </c:pt>
                <c:pt idx="389">
                  <c:v>40073</c:v>
                </c:pt>
                <c:pt idx="390">
                  <c:v>40074</c:v>
                </c:pt>
                <c:pt idx="391">
                  <c:v>40077</c:v>
                </c:pt>
                <c:pt idx="392">
                  <c:v>40078</c:v>
                </c:pt>
                <c:pt idx="393">
                  <c:v>40079</c:v>
                </c:pt>
                <c:pt idx="394">
                  <c:v>40080</c:v>
                </c:pt>
                <c:pt idx="395">
                  <c:v>40081</c:v>
                </c:pt>
                <c:pt idx="396">
                  <c:v>40084</c:v>
                </c:pt>
                <c:pt idx="397">
                  <c:v>40085</c:v>
                </c:pt>
                <c:pt idx="398">
                  <c:v>40086</c:v>
                </c:pt>
                <c:pt idx="399">
                  <c:v>40087</c:v>
                </c:pt>
                <c:pt idx="400">
                  <c:v>40088</c:v>
                </c:pt>
                <c:pt idx="401">
                  <c:v>40091</c:v>
                </c:pt>
                <c:pt idx="402">
                  <c:v>40092</c:v>
                </c:pt>
                <c:pt idx="403">
                  <c:v>40093</c:v>
                </c:pt>
                <c:pt idx="404">
                  <c:v>40094</c:v>
                </c:pt>
                <c:pt idx="405">
                  <c:v>40095</c:v>
                </c:pt>
                <c:pt idx="406">
                  <c:v>40098</c:v>
                </c:pt>
                <c:pt idx="407">
                  <c:v>40099</c:v>
                </c:pt>
                <c:pt idx="408">
                  <c:v>40100</c:v>
                </c:pt>
                <c:pt idx="409">
                  <c:v>40101</c:v>
                </c:pt>
                <c:pt idx="410">
                  <c:v>40102</c:v>
                </c:pt>
                <c:pt idx="411">
                  <c:v>40105</c:v>
                </c:pt>
                <c:pt idx="412">
                  <c:v>40106</c:v>
                </c:pt>
                <c:pt idx="413">
                  <c:v>40107</c:v>
                </c:pt>
                <c:pt idx="414">
                  <c:v>40108</c:v>
                </c:pt>
                <c:pt idx="415">
                  <c:v>40109</c:v>
                </c:pt>
                <c:pt idx="416">
                  <c:v>40112</c:v>
                </c:pt>
                <c:pt idx="417">
                  <c:v>40113</c:v>
                </c:pt>
                <c:pt idx="418">
                  <c:v>40114</c:v>
                </c:pt>
                <c:pt idx="419">
                  <c:v>40115</c:v>
                </c:pt>
                <c:pt idx="420">
                  <c:v>40116</c:v>
                </c:pt>
                <c:pt idx="421">
                  <c:v>40119</c:v>
                </c:pt>
                <c:pt idx="422">
                  <c:v>40120</c:v>
                </c:pt>
                <c:pt idx="423">
                  <c:v>40121</c:v>
                </c:pt>
                <c:pt idx="424">
                  <c:v>40122</c:v>
                </c:pt>
                <c:pt idx="425">
                  <c:v>40123</c:v>
                </c:pt>
                <c:pt idx="426">
                  <c:v>40126</c:v>
                </c:pt>
                <c:pt idx="427">
                  <c:v>40127</c:v>
                </c:pt>
                <c:pt idx="428">
                  <c:v>40128</c:v>
                </c:pt>
                <c:pt idx="429">
                  <c:v>40129</c:v>
                </c:pt>
                <c:pt idx="430">
                  <c:v>40130</c:v>
                </c:pt>
                <c:pt idx="431">
                  <c:v>40133</c:v>
                </c:pt>
                <c:pt idx="432">
                  <c:v>40134</c:v>
                </c:pt>
                <c:pt idx="433">
                  <c:v>40135</c:v>
                </c:pt>
                <c:pt idx="434">
                  <c:v>40136</c:v>
                </c:pt>
                <c:pt idx="435">
                  <c:v>40137</c:v>
                </c:pt>
                <c:pt idx="436">
                  <c:v>40140</c:v>
                </c:pt>
                <c:pt idx="437">
                  <c:v>40141</c:v>
                </c:pt>
                <c:pt idx="438">
                  <c:v>40142</c:v>
                </c:pt>
                <c:pt idx="439">
                  <c:v>40143</c:v>
                </c:pt>
                <c:pt idx="440">
                  <c:v>40144</c:v>
                </c:pt>
                <c:pt idx="441">
                  <c:v>40147</c:v>
                </c:pt>
                <c:pt idx="442">
                  <c:v>40148</c:v>
                </c:pt>
                <c:pt idx="443">
                  <c:v>40149</c:v>
                </c:pt>
                <c:pt idx="444">
                  <c:v>40150</c:v>
                </c:pt>
                <c:pt idx="445">
                  <c:v>40151</c:v>
                </c:pt>
                <c:pt idx="446">
                  <c:v>40154</c:v>
                </c:pt>
                <c:pt idx="447">
                  <c:v>40155</c:v>
                </c:pt>
                <c:pt idx="448">
                  <c:v>40156</c:v>
                </c:pt>
                <c:pt idx="449">
                  <c:v>40157</c:v>
                </c:pt>
                <c:pt idx="450">
                  <c:v>40158</c:v>
                </c:pt>
                <c:pt idx="451">
                  <c:v>40161</c:v>
                </c:pt>
                <c:pt idx="452">
                  <c:v>40162</c:v>
                </c:pt>
                <c:pt idx="453">
                  <c:v>40163</c:v>
                </c:pt>
                <c:pt idx="454">
                  <c:v>40164</c:v>
                </c:pt>
                <c:pt idx="455">
                  <c:v>40165</c:v>
                </c:pt>
                <c:pt idx="456">
                  <c:v>40168</c:v>
                </c:pt>
                <c:pt idx="457">
                  <c:v>40169</c:v>
                </c:pt>
                <c:pt idx="458">
                  <c:v>40170</c:v>
                </c:pt>
                <c:pt idx="459">
                  <c:v>40171</c:v>
                </c:pt>
                <c:pt idx="460">
                  <c:v>40172</c:v>
                </c:pt>
                <c:pt idx="461">
                  <c:v>40175</c:v>
                </c:pt>
                <c:pt idx="462">
                  <c:v>40176</c:v>
                </c:pt>
                <c:pt idx="463">
                  <c:v>40177</c:v>
                </c:pt>
                <c:pt idx="464">
                  <c:v>40178</c:v>
                </c:pt>
                <c:pt idx="465">
                  <c:v>40179</c:v>
                </c:pt>
                <c:pt idx="466">
                  <c:v>40182</c:v>
                </c:pt>
                <c:pt idx="467">
                  <c:v>40183</c:v>
                </c:pt>
                <c:pt idx="468">
                  <c:v>40184</c:v>
                </c:pt>
                <c:pt idx="469">
                  <c:v>40185</c:v>
                </c:pt>
                <c:pt idx="470">
                  <c:v>40186</c:v>
                </c:pt>
                <c:pt idx="471">
                  <c:v>40189</c:v>
                </c:pt>
                <c:pt idx="472">
                  <c:v>40190</c:v>
                </c:pt>
                <c:pt idx="473">
                  <c:v>40191</c:v>
                </c:pt>
                <c:pt idx="474">
                  <c:v>40192</c:v>
                </c:pt>
                <c:pt idx="475">
                  <c:v>40193</c:v>
                </c:pt>
                <c:pt idx="476">
                  <c:v>40196</c:v>
                </c:pt>
                <c:pt idx="477">
                  <c:v>40197</c:v>
                </c:pt>
                <c:pt idx="478">
                  <c:v>40198</c:v>
                </c:pt>
                <c:pt idx="479">
                  <c:v>40199</c:v>
                </c:pt>
                <c:pt idx="480">
                  <c:v>40200</c:v>
                </c:pt>
                <c:pt idx="481">
                  <c:v>40203</c:v>
                </c:pt>
                <c:pt idx="482">
                  <c:v>40204</c:v>
                </c:pt>
                <c:pt idx="483">
                  <c:v>40205</c:v>
                </c:pt>
                <c:pt idx="484">
                  <c:v>40206</c:v>
                </c:pt>
                <c:pt idx="485">
                  <c:v>40207</c:v>
                </c:pt>
                <c:pt idx="486">
                  <c:v>40210</c:v>
                </c:pt>
                <c:pt idx="487">
                  <c:v>40211</c:v>
                </c:pt>
                <c:pt idx="488">
                  <c:v>40212</c:v>
                </c:pt>
                <c:pt idx="489">
                  <c:v>40213</c:v>
                </c:pt>
                <c:pt idx="490">
                  <c:v>40214</c:v>
                </c:pt>
                <c:pt idx="491">
                  <c:v>40217</c:v>
                </c:pt>
                <c:pt idx="492">
                  <c:v>40218</c:v>
                </c:pt>
                <c:pt idx="493">
                  <c:v>40219</c:v>
                </c:pt>
                <c:pt idx="494">
                  <c:v>40220</c:v>
                </c:pt>
                <c:pt idx="495">
                  <c:v>40221</c:v>
                </c:pt>
                <c:pt idx="496">
                  <c:v>40224</c:v>
                </c:pt>
                <c:pt idx="497">
                  <c:v>40225</c:v>
                </c:pt>
                <c:pt idx="498">
                  <c:v>40226</c:v>
                </c:pt>
                <c:pt idx="499">
                  <c:v>40227</c:v>
                </c:pt>
                <c:pt idx="500">
                  <c:v>40228</c:v>
                </c:pt>
                <c:pt idx="501">
                  <c:v>40231</c:v>
                </c:pt>
                <c:pt idx="502">
                  <c:v>40232</c:v>
                </c:pt>
                <c:pt idx="503">
                  <c:v>40233</c:v>
                </c:pt>
                <c:pt idx="504">
                  <c:v>40234</c:v>
                </c:pt>
                <c:pt idx="505">
                  <c:v>40235</c:v>
                </c:pt>
                <c:pt idx="506">
                  <c:v>40238</c:v>
                </c:pt>
                <c:pt idx="507">
                  <c:v>40239</c:v>
                </c:pt>
                <c:pt idx="508">
                  <c:v>40240</c:v>
                </c:pt>
                <c:pt idx="509">
                  <c:v>40241</c:v>
                </c:pt>
                <c:pt idx="510">
                  <c:v>40242</c:v>
                </c:pt>
                <c:pt idx="511">
                  <c:v>40245</c:v>
                </c:pt>
                <c:pt idx="512">
                  <c:v>40246</c:v>
                </c:pt>
                <c:pt idx="513">
                  <c:v>40247</c:v>
                </c:pt>
                <c:pt idx="514">
                  <c:v>40248</c:v>
                </c:pt>
                <c:pt idx="515">
                  <c:v>40249</c:v>
                </c:pt>
                <c:pt idx="516">
                  <c:v>40252</c:v>
                </c:pt>
                <c:pt idx="517">
                  <c:v>40253</c:v>
                </c:pt>
                <c:pt idx="518">
                  <c:v>40254</c:v>
                </c:pt>
                <c:pt idx="519">
                  <c:v>40255</c:v>
                </c:pt>
                <c:pt idx="520">
                  <c:v>40256</c:v>
                </c:pt>
                <c:pt idx="521">
                  <c:v>40259</c:v>
                </c:pt>
                <c:pt idx="522">
                  <c:v>40260</c:v>
                </c:pt>
                <c:pt idx="523">
                  <c:v>40261</c:v>
                </c:pt>
                <c:pt idx="524">
                  <c:v>40262</c:v>
                </c:pt>
                <c:pt idx="525">
                  <c:v>40263</c:v>
                </c:pt>
                <c:pt idx="526">
                  <c:v>40266</c:v>
                </c:pt>
                <c:pt idx="527">
                  <c:v>40267</c:v>
                </c:pt>
                <c:pt idx="528">
                  <c:v>40268</c:v>
                </c:pt>
                <c:pt idx="529">
                  <c:v>40269</c:v>
                </c:pt>
                <c:pt idx="530">
                  <c:v>40270</c:v>
                </c:pt>
                <c:pt idx="531">
                  <c:v>40273</c:v>
                </c:pt>
                <c:pt idx="532">
                  <c:v>40274</c:v>
                </c:pt>
                <c:pt idx="533">
                  <c:v>40275</c:v>
                </c:pt>
                <c:pt idx="534">
                  <c:v>40276</c:v>
                </c:pt>
                <c:pt idx="535">
                  <c:v>40277</c:v>
                </c:pt>
                <c:pt idx="536">
                  <c:v>40280</c:v>
                </c:pt>
                <c:pt idx="537">
                  <c:v>40281</c:v>
                </c:pt>
                <c:pt idx="538">
                  <c:v>40282</c:v>
                </c:pt>
                <c:pt idx="539">
                  <c:v>40283</c:v>
                </c:pt>
                <c:pt idx="540">
                  <c:v>40284</c:v>
                </c:pt>
                <c:pt idx="541">
                  <c:v>40287</c:v>
                </c:pt>
                <c:pt idx="542">
                  <c:v>40288</c:v>
                </c:pt>
                <c:pt idx="543">
                  <c:v>40289</c:v>
                </c:pt>
                <c:pt idx="544">
                  <c:v>40290</c:v>
                </c:pt>
                <c:pt idx="545">
                  <c:v>40291</c:v>
                </c:pt>
                <c:pt idx="546">
                  <c:v>40294</c:v>
                </c:pt>
                <c:pt idx="547">
                  <c:v>40295</c:v>
                </c:pt>
                <c:pt idx="548">
                  <c:v>40296</c:v>
                </c:pt>
                <c:pt idx="549">
                  <c:v>40297</c:v>
                </c:pt>
                <c:pt idx="550">
                  <c:v>40298</c:v>
                </c:pt>
                <c:pt idx="551">
                  <c:v>40301</c:v>
                </c:pt>
                <c:pt idx="552">
                  <c:v>40302</c:v>
                </c:pt>
                <c:pt idx="553">
                  <c:v>40303</c:v>
                </c:pt>
                <c:pt idx="554">
                  <c:v>40304</c:v>
                </c:pt>
                <c:pt idx="555">
                  <c:v>40305</c:v>
                </c:pt>
                <c:pt idx="556">
                  <c:v>40308</c:v>
                </c:pt>
                <c:pt idx="557">
                  <c:v>40309</c:v>
                </c:pt>
                <c:pt idx="558">
                  <c:v>40310</c:v>
                </c:pt>
                <c:pt idx="559">
                  <c:v>40311</c:v>
                </c:pt>
                <c:pt idx="560">
                  <c:v>40312</c:v>
                </c:pt>
                <c:pt idx="561">
                  <c:v>40315</c:v>
                </c:pt>
                <c:pt idx="562">
                  <c:v>40316</c:v>
                </c:pt>
                <c:pt idx="563">
                  <c:v>40317</c:v>
                </c:pt>
                <c:pt idx="564">
                  <c:v>40318</c:v>
                </c:pt>
                <c:pt idx="565">
                  <c:v>40319</c:v>
                </c:pt>
                <c:pt idx="566">
                  <c:v>40322</c:v>
                </c:pt>
                <c:pt idx="567">
                  <c:v>40323</c:v>
                </c:pt>
                <c:pt idx="568">
                  <c:v>40324</c:v>
                </c:pt>
                <c:pt idx="569">
                  <c:v>40325</c:v>
                </c:pt>
                <c:pt idx="570">
                  <c:v>40326</c:v>
                </c:pt>
                <c:pt idx="571">
                  <c:v>40329</c:v>
                </c:pt>
                <c:pt idx="572">
                  <c:v>40330</c:v>
                </c:pt>
                <c:pt idx="573">
                  <c:v>40331</c:v>
                </c:pt>
                <c:pt idx="574">
                  <c:v>40332</c:v>
                </c:pt>
                <c:pt idx="575">
                  <c:v>40333</c:v>
                </c:pt>
                <c:pt idx="576">
                  <c:v>40336</c:v>
                </c:pt>
                <c:pt idx="577">
                  <c:v>40337</c:v>
                </c:pt>
                <c:pt idx="578">
                  <c:v>40338</c:v>
                </c:pt>
                <c:pt idx="579">
                  <c:v>40339</c:v>
                </c:pt>
                <c:pt idx="580">
                  <c:v>40340</c:v>
                </c:pt>
                <c:pt idx="581">
                  <c:v>40343</c:v>
                </c:pt>
                <c:pt idx="582">
                  <c:v>40344</c:v>
                </c:pt>
                <c:pt idx="583">
                  <c:v>40345</c:v>
                </c:pt>
                <c:pt idx="584">
                  <c:v>40346</c:v>
                </c:pt>
                <c:pt idx="585">
                  <c:v>40347</c:v>
                </c:pt>
                <c:pt idx="586">
                  <c:v>40350</c:v>
                </c:pt>
                <c:pt idx="587">
                  <c:v>40351</c:v>
                </c:pt>
                <c:pt idx="588">
                  <c:v>40352</c:v>
                </c:pt>
                <c:pt idx="589">
                  <c:v>40353</c:v>
                </c:pt>
                <c:pt idx="590">
                  <c:v>40354</c:v>
                </c:pt>
                <c:pt idx="591">
                  <c:v>40357</c:v>
                </c:pt>
                <c:pt idx="592">
                  <c:v>40358</c:v>
                </c:pt>
                <c:pt idx="593">
                  <c:v>40359</c:v>
                </c:pt>
                <c:pt idx="594">
                  <c:v>40360</c:v>
                </c:pt>
                <c:pt idx="595">
                  <c:v>40361</c:v>
                </c:pt>
                <c:pt idx="596">
                  <c:v>40364</c:v>
                </c:pt>
                <c:pt idx="597">
                  <c:v>40365</c:v>
                </c:pt>
                <c:pt idx="598">
                  <c:v>40366</c:v>
                </c:pt>
                <c:pt idx="599">
                  <c:v>40367</c:v>
                </c:pt>
                <c:pt idx="600">
                  <c:v>40368</c:v>
                </c:pt>
                <c:pt idx="601">
                  <c:v>40371</c:v>
                </c:pt>
                <c:pt idx="602">
                  <c:v>40372</c:v>
                </c:pt>
                <c:pt idx="603">
                  <c:v>40373</c:v>
                </c:pt>
                <c:pt idx="604">
                  <c:v>40374</c:v>
                </c:pt>
                <c:pt idx="605">
                  <c:v>40375</c:v>
                </c:pt>
                <c:pt idx="606">
                  <c:v>40378</c:v>
                </c:pt>
                <c:pt idx="607">
                  <c:v>40379</c:v>
                </c:pt>
                <c:pt idx="608">
                  <c:v>40380</c:v>
                </c:pt>
                <c:pt idx="609">
                  <c:v>40381</c:v>
                </c:pt>
                <c:pt idx="610">
                  <c:v>40382</c:v>
                </c:pt>
                <c:pt idx="611">
                  <c:v>40385</c:v>
                </c:pt>
                <c:pt idx="612">
                  <c:v>40386</c:v>
                </c:pt>
                <c:pt idx="613">
                  <c:v>40387</c:v>
                </c:pt>
                <c:pt idx="614">
                  <c:v>40388</c:v>
                </c:pt>
                <c:pt idx="615">
                  <c:v>40389</c:v>
                </c:pt>
                <c:pt idx="616">
                  <c:v>40392</c:v>
                </c:pt>
                <c:pt idx="617">
                  <c:v>40393</c:v>
                </c:pt>
                <c:pt idx="618">
                  <c:v>40394</c:v>
                </c:pt>
                <c:pt idx="619">
                  <c:v>40395</c:v>
                </c:pt>
                <c:pt idx="620">
                  <c:v>40396</c:v>
                </c:pt>
                <c:pt idx="621">
                  <c:v>40399</c:v>
                </c:pt>
                <c:pt idx="622">
                  <c:v>40400</c:v>
                </c:pt>
                <c:pt idx="623">
                  <c:v>40401</c:v>
                </c:pt>
                <c:pt idx="624">
                  <c:v>40402</c:v>
                </c:pt>
                <c:pt idx="625">
                  <c:v>40403</c:v>
                </c:pt>
                <c:pt idx="626">
                  <c:v>40406</c:v>
                </c:pt>
                <c:pt idx="627">
                  <c:v>40407</c:v>
                </c:pt>
                <c:pt idx="628">
                  <c:v>40408</c:v>
                </c:pt>
                <c:pt idx="629">
                  <c:v>40409</c:v>
                </c:pt>
                <c:pt idx="630">
                  <c:v>40410</c:v>
                </c:pt>
                <c:pt idx="631">
                  <c:v>40413</c:v>
                </c:pt>
                <c:pt idx="632">
                  <c:v>40414</c:v>
                </c:pt>
                <c:pt idx="633">
                  <c:v>40415</c:v>
                </c:pt>
                <c:pt idx="634">
                  <c:v>40416</c:v>
                </c:pt>
                <c:pt idx="635">
                  <c:v>40417</c:v>
                </c:pt>
                <c:pt idx="636">
                  <c:v>40420</c:v>
                </c:pt>
                <c:pt idx="637">
                  <c:v>40421</c:v>
                </c:pt>
                <c:pt idx="638">
                  <c:v>40422</c:v>
                </c:pt>
                <c:pt idx="639">
                  <c:v>40423</c:v>
                </c:pt>
                <c:pt idx="640">
                  <c:v>40424</c:v>
                </c:pt>
                <c:pt idx="641">
                  <c:v>40427</c:v>
                </c:pt>
                <c:pt idx="642">
                  <c:v>40428</c:v>
                </c:pt>
                <c:pt idx="643">
                  <c:v>40429</c:v>
                </c:pt>
                <c:pt idx="644">
                  <c:v>40430</c:v>
                </c:pt>
                <c:pt idx="645">
                  <c:v>40431</c:v>
                </c:pt>
                <c:pt idx="646">
                  <c:v>40434</c:v>
                </c:pt>
                <c:pt idx="647">
                  <c:v>40435</c:v>
                </c:pt>
                <c:pt idx="648">
                  <c:v>40436</c:v>
                </c:pt>
                <c:pt idx="649">
                  <c:v>40437</c:v>
                </c:pt>
                <c:pt idx="650">
                  <c:v>40438</c:v>
                </c:pt>
                <c:pt idx="651">
                  <c:v>40441</c:v>
                </c:pt>
                <c:pt idx="652">
                  <c:v>40442</c:v>
                </c:pt>
                <c:pt idx="653">
                  <c:v>40443</c:v>
                </c:pt>
                <c:pt idx="654">
                  <c:v>40444</c:v>
                </c:pt>
                <c:pt idx="655">
                  <c:v>40445</c:v>
                </c:pt>
                <c:pt idx="656">
                  <c:v>40448</c:v>
                </c:pt>
                <c:pt idx="657">
                  <c:v>40449</c:v>
                </c:pt>
                <c:pt idx="658">
                  <c:v>40450</c:v>
                </c:pt>
                <c:pt idx="659">
                  <c:v>40451</c:v>
                </c:pt>
                <c:pt idx="660">
                  <c:v>40452</c:v>
                </c:pt>
                <c:pt idx="661">
                  <c:v>40455</c:v>
                </c:pt>
                <c:pt idx="662">
                  <c:v>40456</c:v>
                </c:pt>
                <c:pt idx="663">
                  <c:v>40457</c:v>
                </c:pt>
                <c:pt idx="664">
                  <c:v>40458</c:v>
                </c:pt>
                <c:pt idx="665">
                  <c:v>40459</c:v>
                </c:pt>
                <c:pt idx="666">
                  <c:v>40462</c:v>
                </c:pt>
                <c:pt idx="667">
                  <c:v>40463</c:v>
                </c:pt>
                <c:pt idx="668">
                  <c:v>40464</c:v>
                </c:pt>
                <c:pt idx="669">
                  <c:v>40465</c:v>
                </c:pt>
                <c:pt idx="670">
                  <c:v>40466</c:v>
                </c:pt>
                <c:pt idx="671">
                  <c:v>40469</c:v>
                </c:pt>
                <c:pt idx="672">
                  <c:v>40470</c:v>
                </c:pt>
                <c:pt idx="673">
                  <c:v>40471</c:v>
                </c:pt>
                <c:pt idx="674">
                  <c:v>40472</c:v>
                </c:pt>
                <c:pt idx="675">
                  <c:v>40473</c:v>
                </c:pt>
                <c:pt idx="676">
                  <c:v>40476</c:v>
                </c:pt>
                <c:pt idx="677">
                  <c:v>40477</c:v>
                </c:pt>
                <c:pt idx="678">
                  <c:v>40478</c:v>
                </c:pt>
                <c:pt idx="679">
                  <c:v>40479</c:v>
                </c:pt>
                <c:pt idx="680">
                  <c:v>40480</c:v>
                </c:pt>
                <c:pt idx="681">
                  <c:v>40483</c:v>
                </c:pt>
                <c:pt idx="682">
                  <c:v>40484</c:v>
                </c:pt>
                <c:pt idx="683">
                  <c:v>40485</c:v>
                </c:pt>
                <c:pt idx="684">
                  <c:v>40486</c:v>
                </c:pt>
                <c:pt idx="685">
                  <c:v>40487</c:v>
                </c:pt>
                <c:pt idx="686">
                  <c:v>40490</c:v>
                </c:pt>
                <c:pt idx="687">
                  <c:v>40491</c:v>
                </c:pt>
                <c:pt idx="688">
                  <c:v>40492</c:v>
                </c:pt>
                <c:pt idx="689">
                  <c:v>40493</c:v>
                </c:pt>
                <c:pt idx="690">
                  <c:v>40494</c:v>
                </c:pt>
                <c:pt idx="691">
                  <c:v>40497</c:v>
                </c:pt>
                <c:pt idx="692">
                  <c:v>40498</c:v>
                </c:pt>
                <c:pt idx="693">
                  <c:v>40499</c:v>
                </c:pt>
                <c:pt idx="694">
                  <c:v>40500</c:v>
                </c:pt>
                <c:pt idx="695">
                  <c:v>40501</c:v>
                </c:pt>
                <c:pt idx="696">
                  <c:v>40504</c:v>
                </c:pt>
                <c:pt idx="697">
                  <c:v>40505</c:v>
                </c:pt>
                <c:pt idx="698">
                  <c:v>40506</c:v>
                </c:pt>
                <c:pt idx="699">
                  <c:v>40507</c:v>
                </c:pt>
                <c:pt idx="700">
                  <c:v>40508</c:v>
                </c:pt>
                <c:pt idx="701">
                  <c:v>40511</c:v>
                </c:pt>
                <c:pt idx="702">
                  <c:v>40512</c:v>
                </c:pt>
                <c:pt idx="703">
                  <c:v>40513</c:v>
                </c:pt>
                <c:pt idx="704">
                  <c:v>40514</c:v>
                </c:pt>
                <c:pt idx="705">
                  <c:v>40515</c:v>
                </c:pt>
                <c:pt idx="706">
                  <c:v>40518</c:v>
                </c:pt>
                <c:pt idx="707">
                  <c:v>40519</c:v>
                </c:pt>
                <c:pt idx="708">
                  <c:v>40520</c:v>
                </c:pt>
                <c:pt idx="709">
                  <c:v>40521</c:v>
                </c:pt>
                <c:pt idx="710">
                  <c:v>40522</c:v>
                </c:pt>
                <c:pt idx="711">
                  <c:v>40525</c:v>
                </c:pt>
                <c:pt idx="712">
                  <c:v>40526</c:v>
                </c:pt>
                <c:pt idx="713">
                  <c:v>40527</c:v>
                </c:pt>
                <c:pt idx="714">
                  <c:v>40528</c:v>
                </c:pt>
                <c:pt idx="715">
                  <c:v>40529</c:v>
                </c:pt>
                <c:pt idx="716">
                  <c:v>40532</c:v>
                </c:pt>
                <c:pt idx="717">
                  <c:v>40533</c:v>
                </c:pt>
                <c:pt idx="718">
                  <c:v>40534</c:v>
                </c:pt>
                <c:pt idx="719">
                  <c:v>40535</c:v>
                </c:pt>
                <c:pt idx="720">
                  <c:v>40536</c:v>
                </c:pt>
                <c:pt idx="721">
                  <c:v>40539</c:v>
                </c:pt>
                <c:pt idx="722">
                  <c:v>40540</c:v>
                </c:pt>
                <c:pt idx="723">
                  <c:v>40541</c:v>
                </c:pt>
                <c:pt idx="724">
                  <c:v>40542</c:v>
                </c:pt>
                <c:pt idx="725">
                  <c:v>40543</c:v>
                </c:pt>
                <c:pt idx="726">
                  <c:v>40546</c:v>
                </c:pt>
                <c:pt idx="727">
                  <c:v>40547</c:v>
                </c:pt>
                <c:pt idx="728">
                  <c:v>40548</c:v>
                </c:pt>
                <c:pt idx="729">
                  <c:v>40549</c:v>
                </c:pt>
                <c:pt idx="730">
                  <c:v>40550</c:v>
                </c:pt>
                <c:pt idx="731">
                  <c:v>40553</c:v>
                </c:pt>
                <c:pt idx="732">
                  <c:v>40554</c:v>
                </c:pt>
                <c:pt idx="733">
                  <c:v>40555</c:v>
                </c:pt>
                <c:pt idx="734">
                  <c:v>40556</c:v>
                </c:pt>
                <c:pt idx="735">
                  <c:v>40557</c:v>
                </c:pt>
                <c:pt idx="736">
                  <c:v>40560</c:v>
                </c:pt>
                <c:pt idx="737">
                  <c:v>40561</c:v>
                </c:pt>
                <c:pt idx="738">
                  <c:v>40562</c:v>
                </c:pt>
                <c:pt idx="739">
                  <c:v>40563</c:v>
                </c:pt>
                <c:pt idx="740">
                  <c:v>40564</c:v>
                </c:pt>
                <c:pt idx="741">
                  <c:v>40567</c:v>
                </c:pt>
                <c:pt idx="742">
                  <c:v>40568</c:v>
                </c:pt>
                <c:pt idx="743">
                  <c:v>40569</c:v>
                </c:pt>
                <c:pt idx="744">
                  <c:v>40570</c:v>
                </c:pt>
                <c:pt idx="745">
                  <c:v>40571</c:v>
                </c:pt>
                <c:pt idx="746">
                  <c:v>40574</c:v>
                </c:pt>
                <c:pt idx="747">
                  <c:v>40575</c:v>
                </c:pt>
                <c:pt idx="748">
                  <c:v>40576</c:v>
                </c:pt>
                <c:pt idx="749">
                  <c:v>40577</c:v>
                </c:pt>
                <c:pt idx="750">
                  <c:v>40578</c:v>
                </c:pt>
                <c:pt idx="751">
                  <c:v>40581</c:v>
                </c:pt>
                <c:pt idx="752">
                  <c:v>40582</c:v>
                </c:pt>
                <c:pt idx="753">
                  <c:v>40583</c:v>
                </c:pt>
                <c:pt idx="754">
                  <c:v>40584</c:v>
                </c:pt>
                <c:pt idx="755">
                  <c:v>40585</c:v>
                </c:pt>
                <c:pt idx="756">
                  <c:v>40588</c:v>
                </c:pt>
                <c:pt idx="757">
                  <c:v>40589</c:v>
                </c:pt>
                <c:pt idx="758">
                  <c:v>40590</c:v>
                </c:pt>
                <c:pt idx="759">
                  <c:v>40591</c:v>
                </c:pt>
                <c:pt idx="760">
                  <c:v>40592</c:v>
                </c:pt>
                <c:pt idx="761">
                  <c:v>40595</c:v>
                </c:pt>
                <c:pt idx="762">
                  <c:v>40596</c:v>
                </c:pt>
                <c:pt idx="763">
                  <c:v>40597</c:v>
                </c:pt>
                <c:pt idx="764">
                  <c:v>40598</c:v>
                </c:pt>
                <c:pt idx="765">
                  <c:v>40599</c:v>
                </c:pt>
                <c:pt idx="766">
                  <c:v>40602</c:v>
                </c:pt>
                <c:pt idx="767">
                  <c:v>40603</c:v>
                </c:pt>
                <c:pt idx="768">
                  <c:v>40604</c:v>
                </c:pt>
                <c:pt idx="769">
                  <c:v>40605</c:v>
                </c:pt>
                <c:pt idx="770">
                  <c:v>40606</c:v>
                </c:pt>
                <c:pt idx="771">
                  <c:v>40609</c:v>
                </c:pt>
                <c:pt idx="772">
                  <c:v>40610</c:v>
                </c:pt>
                <c:pt idx="773">
                  <c:v>40611</c:v>
                </c:pt>
                <c:pt idx="774">
                  <c:v>40612</c:v>
                </c:pt>
                <c:pt idx="775">
                  <c:v>40613</c:v>
                </c:pt>
                <c:pt idx="776">
                  <c:v>40616</c:v>
                </c:pt>
                <c:pt idx="777">
                  <c:v>40617</c:v>
                </c:pt>
                <c:pt idx="778">
                  <c:v>40618</c:v>
                </c:pt>
                <c:pt idx="779">
                  <c:v>40619</c:v>
                </c:pt>
                <c:pt idx="780">
                  <c:v>40620</c:v>
                </c:pt>
                <c:pt idx="781">
                  <c:v>40623</c:v>
                </c:pt>
                <c:pt idx="782">
                  <c:v>40624</c:v>
                </c:pt>
                <c:pt idx="783">
                  <c:v>40625</c:v>
                </c:pt>
                <c:pt idx="784">
                  <c:v>40626</c:v>
                </c:pt>
                <c:pt idx="785">
                  <c:v>40627</c:v>
                </c:pt>
                <c:pt idx="786">
                  <c:v>40630</c:v>
                </c:pt>
                <c:pt idx="787">
                  <c:v>40631</c:v>
                </c:pt>
                <c:pt idx="788">
                  <c:v>40632</c:v>
                </c:pt>
                <c:pt idx="789">
                  <c:v>40633</c:v>
                </c:pt>
                <c:pt idx="790">
                  <c:v>40634</c:v>
                </c:pt>
                <c:pt idx="791">
                  <c:v>40637</c:v>
                </c:pt>
                <c:pt idx="792">
                  <c:v>40638</c:v>
                </c:pt>
                <c:pt idx="793">
                  <c:v>40639</c:v>
                </c:pt>
                <c:pt idx="794">
                  <c:v>40640</c:v>
                </c:pt>
                <c:pt idx="795">
                  <c:v>40641</c:v>
                </c:pt>
                <c:pt idx="796">
                  <c:v>40644</c:v>
                </c:pt>
                <c:pt idx="797">
                  <c:v>40645</c:v>
                </c:pt>
                <c:pt idx="798">
                  <c:v>40646</c:v>
                </c:pt>
                <c:pt idx="799">
                  <c:v>40647</c:v>
                </c:pt>
                <c:pt idx="800">
                  <c:v>40648</c:v>
                </c:pt>
                <c:pt idx="801">
                  <c:v>40651</c:v>
                </c:pt>
                <c:pt idx="802">
                  <c:v>40652</c:v>
                </c:pt>
                <c:pt idx="803">
                  <c:v>40653</c:v>
                </c:pt>
                <c:pt idx="804">
                  <c:v>40654</c:v>
                </c:pt>
                <c:pt idx="805">
                  <c:v>40655</c:v>
                </c:pt>
                <c:pt idx="806">
                  <c:v>40658</c:v>
                </c:pt>
                <c:pt idx="807">
                  <c:v>40659</c:v>
                </c:pt>
                <c:pt idx="808">
                  <c:v>40660</c:v>
                </c:pt>
                <c:pt idx="809">
                  <c:v>40661</c:v>
                </c:pt>
                <c:pt idx="810">
                  <c:v>40662</c:v>
                </c:pt>
                <c:pt idx="811">
                  <c:v>40665</c:v>
                </c:pt>
                <c:pt idx="812">
                  <c:v>40666</c:v>
                </c:pt>
                <c:pt idx="813">
                  <c:v>40667</c:v>
                </c:pt>
                <c:pt idx="814">
                  <c:v>40668</c:v>
                </c:pt>
                <c:pt idx="815">
                  <c:v>40669</c:v>
                </c:pt>
                <c:pt idx="816">
                  <c:v>40672</c:v>
                </c:pt>
                <c:pt idx="817">
                  <c:v>40673</c:v>
                </c:pt>
                <c:pt idx="818">
                  <c:v>40674</c:v>
                </c:pt>
                <c:pt idx="819">
                  <c:v>40675</c:v>
                </c:pt>
                <c:pt idx="820">
                  <c:v>40676</c:v>
                </c:pt>
                <c:pt idx="821">
                  <c:v>40679</c:v>
                </c:pt>
                <c:pt idx="822">
                  <c:v>40680</c:v>
                </c:pt>
                <c:pt idx="823">
                  <c:v>40681</c:v>
                </c:pt>
                <c:pt idx="824">
                  <c:v>40682</c:v>
                </c:pt>
                <c:pt idx="825">
                  <c:v>40683</c:v>
                </c:pt>
                <c:pt idx="826">
                  <c:v>40686</c:v>
                </c:pt>
                <c:pt idx="827">
                  <c:v>40687</c:v>
                </c:pt>
                <c:pt idx="828">
                  <c:v>40688</c:v>
                </c:pt>
                <c:pt idx="829">
                  <c:v>40689</c:v>
                </c:pt>
                <c:pt idx="830">
                  <c:v>40690</c:v>
                </c:pt>
                <c:pt idx="831">
                  <c:v>40693</c:v>
                </c:pt>
                <c:pt idx="832">
                  <c:v>40694</c:v>
                </c:pt>
                <c:pt idx="833">
                  <c:v>40695</c:v>
                </c:pt>
                <c:pt idx="834">
                  <c:v>40696</c:v>
                </c:pt>
                <c:pt idx="835">
                  <c:v>40697</c:v>
                </c:pt>
                <c:pt idx="836">
                  <c:v>40700</c:v>
                </c:pt>
                <c:pt idx="837">
                  <c:v>40701</c:v>
                </c:pt>
                <c:pt idx="838">
                  <c:v>40702</c:v>
                </c:pt>
                <c:pt idx="839">
                  <c:v>40703</c:v>
                </c:pt>
                <c:pt idx="840">
                  <c:v>40704</c:v>
                </c:pt>
                <c:pt idx="841">
                  <c:v>40707</c:v>
                </c:pt>
                <c:pt idx="842">
                  <c:v>40708</c:v>
                </c:pt>
                <c:pt idx="843">
                  <c:v>40709</c:v>
                </c:pt>
                <c:pt idx="844">
                  <c:v>40710</c:v>
                </c:pt>
                <c:pt idx="845">
                  <c:v>40711</c:v>
                </c:pt>
                <c:pt idx="846">
                  <c:v>40714</c:v>
                </c:pt>
                <c:pt idx="847">
                  <c:v>40715</c:v>
                </c:pt>
                <c:pt idx="848">
                  <c:v>40716</c:v>
                </c:pt>
                <c:pt idx="849">
                  <c:v>40717</c:v>
                </c:pt>
                <c:pt idx="850">
                  <c:v>40718</c:v>
                </c:pt>
                <c:pt idx="851">
                  <c:v>40721</c:v>
                </c:pt>
                <c:pt idx="852">
                  <c:v>40722</c:v>
                </c:pt>
                <c:pt idx="853">
                  <c:v>40723</c:v>
                </c:pt>
                <c:pt idx="854">
                  <c:v>40724</c:v>
                </c:pt>
                <c:pt idx="855">
                  <c:v>40725</c:v>
                </c:pt>
                <c:pt idx="856">
                  <c:v>40728</c:v>
                </c:pt>
                <c:pt idx="857">
                  <c:v>40729</c:v>
                </c:pt>
                <c:pt idx="858">
                  <c:v>40730</c:v>
                </c:pt>
                <c:pt idx="859">
                  <c:v>40731</c:v>
                </c:pt>
                <c:pt idx="860">
                  <c:v>40732</c:v>
                </c:pt>
                <c:pt idx="861">
                  <c:v>40735</c:v>
                </c:pt>
                <c:pt idx="862">
                  <c:v>40736</c:v>
                </c:pt>
                <c:pt idx="863">
                  <c:v>40737</c:v>
                </c:pt>
                <c:pt idx="864">
                  <c:v>40738</c:v>
                </c:pt>
                <c:pt idx="865">
                  <c:v>40739</c:v>
                </c:pt>
                <c:pt idx="866">
                  <c:v>40742</c:v>
                </c:pt>
                <c:pt idx="867">
                  <c:v>40743</c:v>
                </c:pt>
                <c:pt idx="868">
                  <c:v>40744</c:v>
                </c:pt>
                <c:pt idx="869">
                  <c:v>40745</c:v>
                </c:pt>
                <c:pt idx="870">
                  <c:v>40746</c:v>
                </c:pt>
                <c:pt idx="871">
                  <c:v>40749</c:v>
                </c:pt>
                <c:pt idx="872">
                  <c:v>40750</c:v>
                </c:pt>
                <c:pt idx="873">
                  <c:v>40751</c:v>
                </c:pt>
                <c:pt idx="874">
                  <c:v>40752</c:v>
                </c:pt>
                <c:pt idx="875">
                  <c:v>40753</c:v>
                </c:pt>
                <c:pt idx="876">
                  <c:v>40756</c:v>
                </c:pt>
                <c:pt idx="877">
                  <c:v>40757</c:v>
                </c:pt>
                <c:pt idx="878">
                  <c:v>40758</c:v>
                </c:pt>
                <c:pt idx="879">
                  <c:v>40759</c:v>
                </c:pt>
                <c:pt idx="880">
                  <c:v>40760</c:v>
                </c:pt>
                <c:pt idx="881">
                  <c:v>40763</c:v>
                </c:pt>
                <c:pt idx="882">
                  <c:v>40764</c:v>
                </c:pt>
                <c:pt idx="883">
                  <c:v>40765</c:v>
                </c:pt>
                <c:pt idx="884">
                  <c:v>40766</c:v>
                </c:pt>
                <c:pt idx="885">
                  <c:v>40767</c:v>
                </c:pt>
                <c:pt idx="886">
                  <c:v>40770</c:v>
                </c:pt>
                <c:pt idx="887">
                  <c:v>40771</c:v>
                </c:pt>
                <c:pt idx="888">
                  <c:v>40772</c:v>
                </c:pt>
                <c:pt idx="889">
                  <c:v>40773</c:v>
                </c:pt>
                <c:pt idx="890">
                  <c:v>40774</c:v>
                </c:pt>
                <c:pt idx="891">
                  <c:v>40777</c:v>
                </c:pt>
                <c:pt idx="892">
                  <c:v>40778</c:v>
                </c:pt>
                <c:pt idx="893">
                  <c:v>40779</c:v>
                </c:pt>
                <c:pt idx="894">
                  <c:v>40780</c:v>
                </c:pt>
                <c:pt idx="895">
                  <c:v>40781</c:v>
                </c:pt>
                <c:pt idx="896">
                  <c:v>40784</c:v>
                </c:pt>
                <c:pt idx="897">
                  <c:v>40785</c:v>
                </c:pt>
                <c:pt idx="898">
                  <c:v>40786</c:v>
                </c:pt>
                <c:pt idx="899">
                  <c:v>40787</c:v>
                </c:pt>
                <c:pt idx="900">
                  <c:v>40788</c:v>
                </c:pt>
                <c:pt idx="901">
                  <c:v>40791</c:v>
                </c:pt>
                <c:pt idx="902">
                  <c:v>40792</c:v>
                </c:pt>
                <c:pt idx="903">
                  <c:v>40793</c:v>
                </c:pt>
                <c:pt idx="904">
                  <c:v>40794</c:v>
                </c:pt>
                <c:pt idx="905">
                  <c:v>40795</c:v>
                </c:pt>
                <c:pt idx="906">
                  <c:v>40798</c:v>
                </c:pt>
                <c:pt idx="907">
                  <c:v>40799</c:v>
                </c:pt>
                <c:pt idx="908">
                  <c:v>40800</c:v>
                </c:pt>
                <c:pt idx="909">
                  <c:v>40801</c:v>
                </c:pt>
                <c:pt idx="910">
                  <c:v>40802</c:v>
                </c:pt>
                <c:pt idx="911">
                  <c:v>40805</c:v>
                </c:pt>
                <c:pt idx="912">
                  <c:v>40806</c:v>
                </c:pt>
                <c:pt idx="913">
                  <c:v>40807</c:v>
                </c:pt>
                <c:pt idx="914">
                  <c:v>40808</c:v>
                </c:pt>
                <c:pt idx="915">
                  <c:v>40809</c:v>
                </c:pt>
                <c:pt idx="916">
                  <c:v>40812</c:v>
                </c:pt>
                <c:pt idx="917">
                  <c:v>40813</c:v>
                </c:pt>
                <c:pt idx="918">
                  <c:v>40814</c:v>
                </c:pt>
                <c:pt idx="919">
                  <c:v>40815</c:v>
                </c:pt>
                <c:pt idx="920">
                  <c:v>40816</c:v>
                </c:pt>
                <c:pt idx="921">
                  <c:v>40819</c:v>
                </c:pt>
                <c:pt idx="922">
                  <c:v>40820</c:v>
                </c:pt>
                <c:pt idx="923">
                  <c:v>40821</c:v>
                </c:pt>
                <c:pt idx="924">
                  <c:v>40822</c:v>
                </c:pt>
                <c:pt idx="925">
                  <c:v>40823</c:v>
                </c:pt>
                <c:pt idx="926">
                  <c:v>40826</c:v>
                </c:pt>
                <c:pt idx="927">
                  <c:v>40827</c:v>
                </c:pt>
                <c:pt idx="928">
                  <c:v>40828</c:v>
                </c:pt>
                <c:pt idx="929">
                  <c:v>40829</c:v>
                </c:pt>
                <c:pt idx="930">
                  <c:v>40830</c:v>
                </c:pt>
                <c:pt idx="931">
                  <c:v>40833</c:v>
                </c:pt>
                <c:pt idx="932">
                  <c:v>40834</c:v>
                </c:pt>
                <c:pt idx="933">
                  <c:v>40835</c:v>
                </c:pt>
                <c:pt idx="934">
                  <c:v>40836</c:v>
                </c:pt>
                <c:pt idx="935">
                  <c:v>40837</c:v>
                </c:pt>
                <c:pt idx="936">
                  <c:v>40840</c:v>
                </c:pt>
                <c:pt idx="937">
                  <c:v>40841</c:v>
                </c:pt>
                <c:pt idx="938">
                  <c:v>40842</c:v>
                </c:pt>
                <c:pt idx="939">
                  <c:v>40843</c:v>
                </c:pt>
                <c:pt idx="940">
                  <c:v>40844</c:v>
                </c:pt>
                <c:pt idx="941">
                  <c:v>40847</c:v>
                </c:pt>
                <c:pt idx="942">
                  <c:v>40848</c:v>
                </c:pt>
                <c:pt idx="943">
                  <c:v>40849</c:v>
                </c:pt>
                <c:pt idx="944">
                  <c:v>40850</c:v>
                </c:pt>
                <c:pt idx="945">
                  <c:v>40851</c:v>
                </c:pt>
                <c:pt idx="946">
                  <c:v>40854</c:v>
                </c:pt>
                <c:pt idx="947">
                  <c:v>40855</c:v>
                </c:pt>
                <c:pt idx="948">
                  <c:v>40856</c:v>
                </c:pt>
                <c:pt idx="949">
                  <c:v>40857</c:v>
                </c:pt>
                <c:pt idx="950">
                  <c:v>40858</c:v>
                </c:pt>
                <c:pt idx="951">
                  <c:v>40861</c:v>
                </c:pt>
                <c:pt idx="952">
                  <c:v>40862</c:v>
                </c:pt>
                <c:pt idx="953">
                  <c:v>40863</c:v>
                </c:pt>
                <c:pt idx="954">
                  <c:v>40864</c:v>
                </c:pt>
                <c:pt idx="955">
                  <c:v>40865</c:v>
                </c:pt>
                <c:pt idx="956">
                  <c:v>40868</c:v>
                </c:pt>
                <c:pt idx="957">
                  <c:v>40869</c:v>
                </c:pt>
                <c:pt idx="958">
                  <c:v>40870</c:v>
                </c:pt>
                <c:pt idx="959">
                  <c:v>40871</c:v>
                </c:pt>
                <c:pt idx="960">
                  <c:v>40872</c:v>
                </c:pt>
                <c:pt idx="961">
                  <c:v>40875</c:v>
                </c:pt>
                <c:pt idx="962">
                  <c:v>40876</c:v>
                </c:pt>
                <c:pt idx="963">
                  <c:v>40877</c:v>
                </c:pt>
                <c:pt idx="964">
                  <c:v>40878</c:v>
                </c:pt>
                <c:pt idx="965">
                  <c:v>40879</c:v>
                </c:pt>
                <c:pt idx="966">
                  <c:v>40882</c:v>
                </c:pt>
                <c:pt idx="967">
                  <c:v>40883</c:v>
                </c:pt>
                <c:pt idx="968">
                  <c:v>40884</c:v>
                </c:pt>
                <c:pt idx="969">
                  <c:v>40885</c:v>
                </c:pt>
                <c:pt idx="970">
                  <c:v>40886</c:v>
                </c:pt>
                <c:pt idx="971">
                  <c:v>40889</c:v>
                </c:pt>
                <c:pt idx="972">
                  <c:v>40890</c:v>
                </c:pt>
                <c:pt idx="973">
                  <c:v>40891</c:v>
                </c:pt>
                <c:pt idx="974">
                  <c:v>40892</c:v>
                </c:pt>
                <c:pt idx="975">
                  <c:v>40893</c:v>
                </c:pt>
                <c:pt idx="976">
                  <c:v>40896</c:v>
                </c:pt>
                <c:pt idx="977">
                  <c:v>40897</c:v>
                </c:pt>
                <c:pt idx="978">
                  <c:v>40898</c:v>
                </c:pt>
                <c:pt idx="979">
                  <c:v>40899</c:v>
                </c:pt>
                <c:pt idx="980">
                  <c:v>40900</c:v>
                </c:pt>
                <c:pt idx="981">
                  <c:v>40903</c:v>
                </c:pt>
                <c:pt idx="982">
                  <c:v>40904</c:v>
                </c:pt>
                <c:pt idx="983">
                  <c:v>40905</c:v>
                </c:pt>
                <c:pt idx="984">
                  <c:v>40906</c:v>
                </c:pt>
                <c:pt idx="985">
                  <c:v>40907</c:v>
                </c:pt>
                <c:pt idx="986">
                  <c:v>40910</c:v>
                </c:pt>
                <c:pt idx="987">
                  <c:v>40911</c:v>
                </c:pt>
                <c:pt idx="988">
                  <c:v>40912</c:v>
                </c:pt>
                <c:pt idx="989">
                  <c:v>40913</c:v>
                </c:pt>
                <c:pt idx="990">
                  <c:v>40914</c:v>
                </c:pt>
                <c:pt idx="991">
                  <c:v>40917</c:v>
                </c:pt>
                <c:pt idx="992">
                  <c:v>40918</c:v>
                </c:pt>
                <c:pt idx="993">
                  <c:v>40919</c:v>
                </c:pt>
                <c:pt idx="994">
                  <c:v>40920</c:v>
                </c:pt>
                <c:pt idx="995">
                  <c:v>40921</c:v>
                </c:pt>
                <c:pt idx="996">
                  <c:v>40924</c:v>
                </c:pt>
                <c:pt idx="997">
                  <c:v>40925</c:v>
                </c:pt>
                <c:pt idx="998">
                  <c:v>40926</c:v>
                </c:pt>
                <c:pt idx="999">
                  <c:v>40927</c:v>
                </c:pt>
                <c:pt idx="1000">
                  <c:v>40928</c:v>
                </c:pt>
                <c:pt idx="1001">
                  <c:v>40931</c:v>
                </c:pt>
                <c:pt idx="1002">
                  <c:v>40932</c:v>
                </c:pt>
                <c:pt idx="1003">
                  <c:v>40933</c:v>
                </c:pt>
                <c:pt idx="1004">
                  <c:v>40934</c:v>
                </c:pt>
                <c:pt idx="1005">
                  <c:v>40935</c:v>
                </c:pt>
                <c:pt idx="1006">
                  <c:v>40938</c:v>
                </c:pt>
                <c:pt idx="1007">
                  <c:v>40939</c:v>
                </c:pt>
                <c:pt idx="1008">
                  <c:v>40940</c:v>
                </c:pt>
                <c:pt idx="1009">
                  <c:v>40941</c:v>
                </c:pt>
                <c:pt idx="1010">
                  <c:v>40942</c:v>
                </c:pt>
                <c:pt idx="1011">
                  <c:v>40945</c:v>
                </c:pt>
                <c:pt idx="1012">
                  <c:v>40946</c:v>
                </c:pt>
                <c:pt idx="1013">
                  <c:v>40947</c:v>
                </c:pt>
                <c:pt idx="1014">
                  <c:v>40948</c:v>
                </c:pt>
                <c:pt idx="1015">
                  <c:v>40949</c:v>
                </c:pt>
                <c:pt idx="1016">
                  <c:v>40952</c:v>
                </c:pt>
                <c:pt idx="1017">
                  <c:v>40953</c:v>
                </c:pt>
                <c:pt idx="1018">
                  <c:v>40954</c:v>
                </c:pt>
                <c:pt idx="1019">
                  <c:v>40955</c:v>
                </c:pt>
                <c:pt idx="1020">
                  <c:v>40956</c:v>
                </c:pt>
                <c:pt idx="1021">
                  <c:v>40959</c:v>
                </c:pt>
                <c:pt idx="1022">
                  <c:v>40960</c:v>
                </c:pt>
                <c:pt idx="1023">
                  <c:v>40961</c:v>
                </c:pt>
                <c:pt idx="1024">
                  <c:v>40962</c:v>
                </c:pt>
                <c:pt idx="1025">
                  <c:v>40963</c:v>
                </c:pt>
                <c:pt idx="1026">
                  <c:v>40966</c:v>
                </c:pt>
                <c:pt idx="1027">
                  <c:v>40967</c:v>
                </c:pt>
                <c:pt idx="1028">
                  <c:v>40968</c:v>
                </c:pt>
                <c:pt idx="1029">
                  <c:v>40969</c:v>
                </c:pt>
                <c:pt idx="1030">
                  <c:v>40970</c:v>
                </c:pt>
                <c:pt idx="1031">
                  <c:v>40973</c:v>
                </c:pt>
                <c:pt idx="1032">
                  <c:v>40974</c:v>
                </c:pt>
                <c:pt idx="1033">
                  <c:v>40975</c:v>
                </c:pt>
                <c:pt idx="1034">
                  <c:v>40976</c:v>
                </c:pt>
                <c:pt idx="1035">
                  <c:v>40977</c:v>
                </c:pt>
                <c:pt idx="1036">
                  <c:v>40980</c:v>
                </c:pt>
                <c:pt idx="1037">
                  <c:v>40981</c:v>
                </c:pt>
                <c:pt idx="1038">
                  <c:v>40982</c:v>
                </c:pt>
                <c:pt idx="1039">
                  <c:v>40983</c:v>
                </c:pt>
                <c:pt idx="1040">
                  <c:v>40984</c:v>
                </c:pt>
                <c:pt idx="1041">
                  <c:v>40987</c:v>
                </c:pt>
                <c:pt idx="1042">
                  <c:v>40988</c:v>
                </c:pt>
                <c:pt idx="1043">
                  <c:v>40989</c:v>
                </c:pt>
                <c:pt idx="1044">
                  <c:v>40990</c:v>
                </c:pt>
                <c:pt idx="1045">
                  <c:v>40991</c:v>
                </c:pt>
                <c:pt idx="1046">
                  <c:v>40994</c:v>
                </c:pt>
                <c:pt idx="1047">
                  <c:v>40995</c:v>
                </c:pt>
                <c:pt idx="1048">
                  <c:v>40996</c:v>
                </c:pt>
                <c:pt idx="1049">
                  <c:v>40997</c:v>
                </c:pt>
                <c:pt idx="1050">
                  <c:v>40998</c:v>
                </c:pt>
                <c:pt idx="1051">
                  <c:v>41001</c:v>
                </c:pt>
                <c:pt idx="1052">
                  <c:v>41002</c:v>
                </c:pt>
                <c:pt idx="1053">
                  <c:v>41003</c:v>
                </c:pt>
                <c:pt idx="1054">
                  <c:v>41004</c:v>
                </c:pt>
                <c:pt idx="1055">
                  <c:v>41005</c:v>
                </c:pt>
                <c:pt idx="1056">
                  <c:v>41008</c:v>
                </c:pt>
                <c:pt idx="1057">
                  <c:v>41009</c:v>
                </c:pt>
                <c:pt idx="1058">
                  <c:v>41010</c:v>
                </c:pt>
                <c:pt idx="1059">
                  <c:v>41011</c:v>
                </c:pt>
                <c:pt idx="1060">
                  <c:v>41012</c:v>
                </c:pt>
                <c:pt idx="1061">
                  <c:v>41015</c:v>
                </c:pt>
                <c:pt idx="1062">
                  <c:v>41016</c:v>
                </c:pt>
                <c:pt idx="1063">
                  <c:v>41017</c:v>
                </c:pt>
                <c:pt idx="1064">
                  <c:v>41018</c:v>
                </c:pt>
                <c:pt idx="1065">
                  <c:v>41019</c:v>
                </c:pt>
                <c:pt idx="1066">
                  <c:v>41022</c:v>
                </c:pt>
                <c:pt idx="1067">
                  <c:v>41023</c:v>
                </c:pt>
                <c:pt idx="1068">
                  <c:v>41024</c:v>
                </c:pt>
                <c:pt idx="1069">
                  <c:v>41025</c:v>
                </c:pt>
                <c:pt idx="1070">
                  <c:v>41026</c:v>
                </c:pt>
                <c:pt idx="1071">
                  <c:v>41029</c:v>
                </c:pt>
                <c:pt idx="1072">
                  <c:v>41030</c:v>
                </c:pt>
                <c:pt idx="1073">
                  <c:v>41031</c:v>
                </c:pt>
                <c:pt idx="1074">
                  <c:v>41032</c:v>
                </c:pt>
                <c:pt idx="1075">
                  <c:v>41033</c:v>
                </c:pt>
                <c:pt idx="1076">
                  <c:v>41036</c:v>
                </c:pt>
                <c:pt idx="1077">
                  <c:v>41037</c:v>
                </c:pt>
                <c:pt idx="1078">
                  <c:v>41038</c:v>
                </c:pt>
                <c:pt idx="1079">
                  <c:v>41039</c:v>
                </c:pt>
                <c:pt idx="1080">
                  <c:v>41040</c:v>
                </c:pt>
                <c:pt idx="1081">
                  <c:v>41043</c:v>
                </c:pt>
                <c:pt idx="1082">
                  <c:v>41044</c:v>
                </c:pt>
                <c:pt idx="1083">
                  <c:v>41045</c:v>
                </c:pt>
                <c:pt idx="1084">
                  <c:v>41046</c:v>
                </c:pt>
                <c:pt idx="1085">
                  <c:v>41047</c:v>
                </c:pt>
                <c:pt idx="1086">
                  <c:v>41050</c:v>
                </c:pt>
                <c:pt idx="1087">
                  <c:v>41051</c:v>
                </c:pt>
                <c:pt idx="1088">
                  <c:v>41052</c:v>
                </c:pt>
                <c:pt idx="1089">
                  <c:v>41053</c:v>
                </c:pt>
                <c:pt idx="1090">
                  <c:v>41054</c:v>
                </c:pt>
                <c:pt idx="1091">
                  <c:v>41057</c:v>
                </c:pt>
                <c:pt idx="1092">
                  <c:v>41058</c:v>
                </c:pt>
                <c:pt idx="1093">
                  <c:v>41059</c:v>
                </c:pt>
                <c:pt idx="1094">
                  <c:v>41060</c:v>
                </c:pt>
                <c:pt idx="1095">
                  <c:v>41061</c:v>
                </c:pt>
                <c:pt idx="1096">
                  <c:v>41064</c:v>
                </c:pt>
                <c:pt idx="1097">
                  <c:v>41065</c:v>
                </c:pt>
                <c:pt idx="1098">
                  <c:v>41066</c:v>
                </c:pt>
                <c:pt idx="1099">
                  <c:v>41067</c:v>
                </c:pt>
                <c:pt idx="1100">
                  <c:v>41068</c:v>
                </c:pt>
                <c:pt idx="1101">
                  <c:v>41071</c:v>
                </c:pt>
                <c:pt idx="1102">
                  <c:v>41072</c:v>
                </c:pt>
                <c:pt idx="1103">
                  <c:v>41073</c:v>
                </c:pt>
                <c:pt idx="1104">
                  <c:v>41074</c:v>
                </c:pt>
                <c:pt idx="1105">
                  <c:v>41075</c:v>
                </c:pt>
                <c:pt idx="1106">
                  <c:v>41078</c:v>
                </c:pt>
                <c:pt idx="1107">
                  <c:v>41079</c:v>
                </c:pt>
                <c:pt idx="1108">
                  <c:v>41080</c:v>
                </c:pt>
                <c:pt idx="1109">
                  <c:v>41081</c:v>
                </c:pt>
                <c:pt idx="1110">
                  <c:v>41082</c:v>
                </c:pt>
                <c:pt idx="1111">
                  <c:v>41085</c:v>
                </c:pt>
                <c:pt idx="1112">
                  <c:v>41086</c:v>
                </c:pt>
                <c:pt idx="1113">
                  <c:v>41087</c:v>
                </c:pt>
                <c:pt idx="1114">
                  <c:v>41088</c:v>
                </c:pt>
                <c:pt idx="1115">
                  <c:v>41089</c:v>
                </c:pt>
                <c:pt idx="1116">
                  <c:v>41092</c:v>
                </c:pt>
                <c:pt idx="1117">
                  <c:v>41093</c:v>
                </c:pt>
                <c:pt idx="1118">
                  <c:v>41094</c:v>
                </c:pt>
                <c:pt idx="1119">
                  <c:v>41095</c:v>
                </c:pt>
                <c:pt idx="1120">
                  <c:v>41096</c:v>
                </c:pt>
                <c:pt idx="1121">
                  <c:v>41099</c:v>
                </c:pt>
                <c:pt idx="1122">
                  <c:v>41100</c:v>
                </c:pt>
                <c:pt idx="1123">
                  <c:v>41101</c:v>
                </c:pt>
                <c:pt idx="1124">
                  <c:v>41102</c:v>
                </c:pt>
                <c:pt idx="1125">
                  <c:v>41103</c:v>
                </c:pt>
                <c:pt idx="1126">
                  <c:v>41106</c:v>
                </c:pt>
                <c:pt idx="1127">
                  <c:v>41107</c:v>
                </c:pt>
                <c:pt idx="1128">
                  <c:v>41108</c:v>
                </c:pt>
                <c:pt idx="1129">
                  <c:v>41109</c:v>
                </c:pt>
                <c:pt idx="1130">
                  <c:v>41110</c:v>
                </c:pt>
                <c:pt idx="1131">
                  <c:v>41113</c:v>
                </c:pt>
                <c:pt idx="1132">
                  <c:v>41114</c:v>
                </c:pt>
                <c:pt idx="1133">
                  <c:v>41115</c:v>
                </c:pt>
                <c:pt idx="1134">
                  <c:v>41116</c:v>
                </c:pt>
                <c:pt idx="1135">
                  <c:v>41117</c:v>
                </c:pt>
                <c:pt idx="1136">
                  <c:v>41120</c:v>
                </c:pt>
                <c:pt idx="1137">
                  <c:v>41121</c:v>
                </c:pt>
                <c:pt idx="1138">
                  <c:v>41122</c:v>
                </c:pt>
                <c:pt idx="1139">
                  <c:v>41123</c:v>
                </c:pt>
                <c:pt idx="1140">
                  <c:v>41124</c:v>
                </c:pt>
                <c:pt idx="1141">
                  <c:v>41127</c:v>
                </c:pt>
                <c:pt idx="1142">
                  <c:v>41128</c:v>
                </c:pt>
                <c:pt idx="1143">
                  <c:v>41129</c:v>
                </c:pt>
                <c:pt idx="1144">
                  <c:v>41130</c:v>
                </c:pt>
                <c:pt idx="1145">
                  <c:v>41131</c:v>
                </c:pt>
                <c:pt idx="1146">
                  <c:v>41134</c:v>
                </c:pt>
                <c:pt idx="1147">
                  <c:v>41135</c:v>
                </c:pt>
                <c:pt idx="1148">
                  <c:v>41136</c:v>
                </c:pt>
                <c:pt idx="1149">
                  <c:v>41137</c:v>
                </c:pt>
                <c:pt idx="1150">
                  <c:v>41138</c:v>
                </c:pt>
                <c:pt idx="1151">
                  <c:v>41141</c:v>
                </c:pt>
                <c:pt idx="1152">
                  <c:v>41142</c:v>
                </c:pt>
                <c:pt idx="1153">
                  <c:v>41143</c:v>
                </c:pt>
                <c:pt idx="1154">
                  <c:v>41144</c:v>
                </c:pt>
                <c:pt idx="1155">
                  <c:v>41145</c:v>
                </c:pt>
                <c:pt idx="1156">
                  <c:v>41148</c:v>
                </c:pt>
                <c:pt idx="1157">
                  <c:v>41149</c:v>
                </c:pt>
                <c:pt idx="1158">
                  <c:v>41150</c:v>
                </c:pt>
                <c:pt idx="1159">
                  <c:v>41151</c:v>
                </c:pt>
                <c:pt idx="1160">
                  <c:v>41152</c:v>
                </c:pt>
                <c:pt idx="1161">
                  <c:v>41155</c:v>
                </c:pt>
                <c:pt idx="1162">
                  <c:v>41156</c:v>
                </c:pt>
                <c:pt idx="1163">
                  <c:v>41157</c:v>
                </c:pt>
                <c:pt idx="1164">
                  <c:v>41158</c:v>
                </c:pt>
                <c:pt idx="1165">
                  <c:v>41159</c:v>
                </c:pt>
                <c:pt idx="1166">
                  <c:v>41162</c:v>
                </c:pt>
                <c:pt idx="1167">
                  <c:v>41163</c:v>
                </c:pt>
                <c:pt idx="1168">
                  <c:v>41164</c:v>
                </c:pt>
                <c:pt idx="1169">
                  <c:v>41165</c:v>
                </c:pt>
                <c:pt idx="1170">
                  <c:v>41166</c:v>
                </c:pt>
                <c:pt idx="1171">
                  <c:v>41169</c:v>
                </c:pt>
                <c:pt idx="1172">
                  <c:v>41170</c:v>
                </c:pt>
                <c:pt idx="1173">
                  <c:v>41171</c:v>
                </c:pt>
                <c:pt idx="1174">
                  <c:v>41172</c:v>
                </c:pt>
                <c:pt idx="1175">
                  <c:v>41173</c:v>
                </c:pt>
                <c:pt idx="1176">
                  <c:v>41176</c:v>
                </c:pt>
                <c:pt idx="1177">
                  <c:v>41177</c:v>
                </c:pt>
                <c:pt idx="1178">
                  <c:v>41178</c:v>
                </c:pt>
                <c:pt idx="1179">
                  <c:v>41179</c:v>
                </c:pt>
                <c:pt idx="1180">
                  <c:v>41180</c:v>
                </c:pt>
                <c:pt idx="1181">
                  <c:v>41183</c:v>
                </c:pt>
                <c:pt idx="1182">
                  <c:v>41184</c:v>
                </c:pt>
                <c:pt idx="1183">
                  <c:v>41185</c:v>
                </c:pt>
                <c:pt idx="1184">
                  <c:v>41186</c:v>
                </c:pt>
                <c:pt idx="1185">
                  <c:v>41187</c:v>
                </c:pt>
                <c:pt idx="1186">
                  <c:v>41190</c:v>
                </c:pt>
                <c:pt idx="1187">
                  <c:v>41191</c:v>
                </c:pt>
                <c:pt idx="1188">
                  <c:v>41192</c:v>
                </c:pt>
                <c:pt idx="1189">
                  <c:v>41193</c:v>
                </c:pt>
                <c:pt idx="1190">
                  <c:v>41194</c:v>
                </c:pt>
                <c:pt idx="1191">
                  <c:v>41197</c:v>
                </c:pt>
                <c:pt idx="1192">
                  <c:v>41198</c:v>
                </c:pt>
                <c:pt idx="1193">
                  <c:v>41199</c:v>
                </c:pt>
                <c:pt idx="1194">
                  <c:v>41200</c:v>
                </c:pt>
                <c:pt idx="1195">
                  <c:v>41201</c:v>
                </c:pt>
                <c:pt idx="1196">
                  <c:v>41204</c:v>
                </c:pt>
                <c:pt idx="1197">
                  <c:v>41205</c:v>
                </c:pt>
                <c:pt idx="1198">
                  <c:v>41206</c:v>
                </c:pt>
                <c:pt idx="1199">
                  <c:v>41207</c:v>
                </c:pt>
                <c:pt idx="1200">
                  <c:v>41208</c:v>
                </c:pt>
                <c:pt idx="1201">
                  <c:v>41211</c:v>
                </c:pt>
                <c:pt idx="1202">
                  <c:v>41212</c:v>
                </c:pt>
                <c:pt idx="1203">
                  <c:v>41213</c:v>
                </c:pt>
                <c:pt idx="1204">
                  <c:v>41214</c:v>
                </c:pt>
                <c:pt idx="1205">
                  <c:v>41215</c:v>
                </c:pt>
                <c:pt idx="1206">
                  <c:v>41218</c:v>
                </c:pt>
                <c:pt idx="1207">
                  <c:v>41219</c:v>
                </c:pt>
                <c:pt idx="1208">
                  <c:v>41220</c:v>
                </c:pt>
                <c:pt idx="1209">
                  <c:v>41221</c:v>
                </c:pt>
                <c:pt idx="1210">
                  <c:v>41222</c:v>
                </c:pt>
                <c:pt idx="1211">
                  <c:v>41225</c:v>
                </c:pt>
                <c:pt idx="1212">
                  <c:v>41226</c:v>
                </c:pt>
                <c:pt idx="1213">
                  <c:v>41227</c:v>
                </c:pt>
                <c:pt idx="1214">
                  <c:v>41228</c:v>
                </c:pt>
                <c:pt idx="1215">
                  <c:v>41229</c:v>
                </c:pt>
                <c:pt idx="1216">
                  <c:v>41232</c:v>
                </c:pt>
                <c:pt idx="1217">
                  <c:v>41233</c:v>
                </c:pt>
                <c:pt idx="1218">
                  <c:v>41234</c:v>
                </c:pt>
                <c:pt idx="1219">
                  <c:v>41235</c:v>
                </c:pt>
                <c:pt idx="1220">
                  <c:v>41236</c:v>
                </c:pt>
                <c:pt idx="1221">
                  <c:v>41239</c:v>
                </c:pt>
                <c:pt idx="1222">
                  <c:v>41240</c:v>
                </c:pt>
                <c:pt idx="1223">
                  <c:v>41241</c:v>
                </c:pt>
                <c:pt idx="1224">
                  <c:v>41242</c:v>
                </c:pt>
                <c:pt idx="1225">
                  <c:v>41243</c:v>
                </c:pt>
                <c:pt idx="1226">
                  <c:v>41246</c:v>
                </c:pt>
                <c:pt idx="1227">
                  <c:v>41247</c:v>
                </c:pt>
                <c:pt idx="1228">
                  <c:v>41248</c:v>
                </c:pt>
                <c:pt idx="1229">
                  <c:v>41249</c:v>
                </c:pt>
                <c:pt idx="1230">
                  <c:v>41250</c:v>
                </c:pt>
                <c:pt idx="1231">
                  <c:v>41253</c:v>
                </c:pt>
                <c:pt idx="1232">
                  <c:v>41254</c:v>
                </c:pt>
                <c:pt idx="1233">
                  <c:v>41255</c:v>
                </c:pt>
                <c:pt idx="1234">
                  <c:v>41256</c:v>
                </c:pt>
                <c:pt idx="1235">
                  <c:v>41257</c:v>
                </c:pt>
                <c:pt idx="1236">
                  <c:v>41260</c:v>
                </c:pt>
                <c:pt idx="1237">
                  <c:v>41261</c:v>
                </c:pt>
                <c:pt idx="1238">
                  <c:v>41262</c:v>
                </c:pt>
                <c:pt idx="1239">
                  <c:v>41263</c:v>
                </c:pt>
                <c:pt idx="1240">
                  <c:v>41264</c:v>
                </c:pt>
                <c:pt idx="1241">
                  <c:v>41267</c:v>
                </c:pt>
                <c:pt idx="1242">
                  <c:v>41268</c:v>
                </c:pt>
                <c:pt idx="1243">
                  <c:v>41269</c:v>
                </c:pt>
                <c:pt idx="1244">
                  <c:v>41270</c:v>
                </c:pt>
                <c:pt idx="1245">
                  <c:v>41271</c:v>
                </c:pt>
                <c:pt idx="1246">
                  <c:v>41274</c:v>
                </c:pt>
                <c:pt idx="1247">
                  <c:v>41275</c:v>
                </c:pt>
                <c:pt idx="1248">
                  <c:v>41276</c:v>
                </c:pt>
                <c:pt idx="1249">
                  <c:v>41277</c:v>
                </c:pt>
                <c:pt idx="1250">
                  <c:v>41278</c:v>
                </c:pt>
                <c:pt idx="1251">
                  <c:v>41281</c:v>
                </c:pt>
                <c:pt idx="1252">
                  <c:v>41282</c:v>
                </c:pt>
                <c:pt idx="1253">
                  <c:v>41283</c:v>
                </c:pt>
                <c:pt idx="1254">
                  <c:v>41284</c:v>
                </c:pt>
                <c:pt idx="1255">
                  <c:v>41285</c:v>
                </c:pt>
                <c:pt idx="1256">
                  <c:v>41288</c:v>
                </c:pt>
                <c:pt idx="1257">
                  <c:v>41289</c:v>
                </c:pt>
                <c:pt idx="1258">
                  <c:v>41290</c:v>
                </c:pt>
                <c:pt idx="1259">
                  <c:v>41291</c:v>
                </c:pt>
                <c:pt idx="1260">
                  <c:v>41292</c:v>
                </c:pt>
                <c:pt idx="1261">
                  <c:v>41295</c:v>
                </c:pt>
                <c:pt idx="1262">
                  <c:v>41296</c:v>
                </c:pt>
                <c:pt idx="1263">
                  <c:v>41297</c:v>
                </c:pt>
                <c:pt idx="1264">
                  <c:v>41298</c:v>
                </c:pt>
                <c:pt idx="1265">
                  <c:v>41299</c:v>
                </c:pt>
                <c:pt idx="1266">
                  <c:v>41302</c:v>
                </c:pt>
                <c:pt idx="1267">
                  <c:v>41303</c:v>
                </c:pt>
                <c:pt idx="1268">
                  <c:v>41304</c:v>
                </c:pt>
                <c:pt idx="1269">
                  <c:v>41305</c:v>
                </c:pt>
                <c:pt idx="1270">
                  <c:v>41306</c:v>
                </c:pt>
                <c:pt idx="1271">
                  <c:v>41309</c:v>
                </c:pt>
                <c:pt idx="1272">
                  <c:v>41310</c:v>
                </c:pt>
                <c:pt idx="1273">
                  <c:v>41311</c:v>
                </c:pt>
                <c:pt idx="1274">
                  <c:v>41312</c:v>
                </c:pt>
                <c:pt idx="1275">
                  <c:v>41313</c:v>
                </c:pt>
                <c:pt idx="1276">
                  <c:v>41316</c:v>
                </c:pt>
                <c:pt idx="1277">
                  <c:v>41317</c:v>
                </c:pt>
                <c:pt idx="1278">
                  <c:v>41318</c:v>
                </c:pt>
                <c:pt idx="1279">
                  <c:v>41319</c:v>
                </c:pt>
                <c:pt idx="1280">
                  <c:v>41320</c:v>
                </c:pt>
                <c:pt idx="1281">
                  <c:v>41323</c:v>
                </c:pt>
                <c:pt idx="1282">
                  <c:v>41324</c:v>
                </c:pt>
                <c:pt idx="1283">
                  <c:v>41325</c:v>
                </c:pt>
                <c:pt idx="1284">
                  <c:v>41326</c:v>
                </c:pt>
                <c:pt idx="1285">
                  <c:v>41327</c:v>
                </c:pt>
                <c:pt idx="1286">
                  <c:v>41330</c:v>
                </c:pt>
                <c:pt idx="1287">
                  <c:v>41331</c:v>
                </c:pt>
                <c:pt idx="1288">
                  <c:v>41332</c:v>
                </c:pt>
                <c:pt idx="1289">
                  <c:v>41333</c:v>
                </c:pt>
                <c:pt idx="1290">
                  <c:v>41334</c:v>
                </c:pt>
                <c:pt idx="1291">
                  <c:v>41337</c:v>
                </c:pt>
                <c:pt idx="1292">
                  <c:v>41338</c:v>
                </c:pt>
                <c:pt idx="1293">
                  <c:v>41339</c:v>
                </c:pt>
                <c:pt idx="1294">
                  <c:v>41340</c:v>
                </c:pt>
                <c:pt idx="1295">
                  <c:v>41341</c:v>
                </c:pt>
                <c:pt idx="1296">
                  <c:v>41344</c:v>
                </c:pt>
                <c:pt idx="1297">
                  <c:v>41345</c:v>
                </c:pt>
                <c:pt idx="1298">
                  <c:v>41346</c:v>
                </c:pt>
                <c:pt idx="1299">
                  <c:v>41347</c:v>
                </c:pt>
                <c:pt idx="1300">
                  <c:v>41348</c:v>
                </c:pt>
                <c:pt idx="1301">
                  <c:v>41351</c:v>
                </c:pt>
                <c:pt idx="1302">
                  <c:v>41352</c:v>
                </c:pt>
                <c:pt idx="1303">
                  <c:v>41353</c:v>
                </c:pt>
                <c:pt idx="1304">
                  <c:v>41354</c:v>
                </c:pt>
                <c:pt idx="1305">
                  <c:v>41355</c:v>
                </c:pt>
                <c:pt idx="1306">
                  <c:v>41358</c:v>
                </c:pt>
                <c:pt idx="1307">
                  <c:v>41359</c:v>
                </c:pt>
                <c:pt idx="1308">
                  <c:v>41360</c:v>
                </c:pt>
                <c:pt idx="1309">
                  <c:v>41361</c:v>
                </c:pt>
                <c:pt idx="1310">
                  <c:v>41362</c:v>
                </c:pt>
                <c:pt idx="1311">
                  <c:v>41365</c:v>
                </c:pt>
                <c:pt idx="1312">
                  <c:v>41366</c:v>
                </c:pt>
                <c:pt idx="1313">
                  <c:v>41367</c:v>
                </c:pt>
                <c:pt idx="1314">
                  <c:v>41368</c:v>
                </c:pt>
                <c:pt idx="1315">
                  <c:v>41369</c:v>
                </c:pt>
                <c:pt idx="1316">
                  <c:v>41372</c:v>
                </c:pt>
                <c:pt idx="1317">
                  <c:v>41373</c:v>
                </c:pt>
                <c:pt idx="1318">
                  <c:v>41374</c:v>
                </c:pt>
                <c:pt idx="1319">
                  <c:v>41375</c:v>
                </c:pt>
                <c:pt idx="1320">
                  <c:v>41376</c:v>
                </c:pt>
                <c:pt idx="1321">
                  <c:v>41379</c:v>
                </c:pt>
                <c:pt idx="1322">
                  <c:v>41380</c:v>
                </c:pt>
                <c:pt idx="1323">
                  <c:v>41381</c:v>
                </c:pt>
                <c:pt idx="1324">
                  <c:v>41382</c:v>
                </c:pt>
                <c:pt idx="1325">
                  <c:v>41383</c:v>
                </c:pt>
                <c:pt idx="1326">
                  <c:v>41386</c:v>
                </c:pt>
                <c:pt idx="1327">
                  <c:v>41387</c:v>
                </c:pt>
                <c:pt idx="1328">
                  <c:v>41388</c:v>
                </c:pt>
                <c:pt idx="1329">
                  <c:v>41389</c:v>
                </c:pt>
                <c:pt idx="1330">
                  <c:v>41390</c:v>
                </c:pt>
                <c:pt idx="1331">
                  <c:v>41393</c:v>
                </c:pt>
                <c:pt idx="1332">
                  <c:v>41394</c:v>
                </c:pt>
                <c:pt idx="1333">
                  <c:v>41395</c:v>
                </c:pt>
                <c:pt idx="1334">
                  <c:v>41396</c:v>
                </c:pt>
                <c:pt idx="1335">
                  <c:v>41397</c:v>
                </c:pt>
                <c:pt idx="1336">
                  <c:v>41400</c:v>
                </c:pt>
                <c:pt idx="1337">
                  <c:v>41401</c:v>
                </c:pt>
                <c:pt idx="1338">
                  <c:v>41402</c:v>
                </c:pt>
                <c:pt idx="1339">
                  <c:v>41403</c:v>
                </c:pt>
                <c:pt idx="1340">
                  <c:v>41404</c:v>
                </c:pt>
                <c:pt idx="1341">
                  <c:v>41407</c:v>
                </c:pt>
                <c:pt idx="1342">
                  <c:v>41408</c:v>
                </c:pt>
                <c:pt idx="1343">
                  <c:v>41409</c:v>
                </c:pt>
                <c:pt idx="1344">
                  <c:v>41410</c:v>
                </c:pt>
                <c:pt idx="1345">
                  <c:v>41411</c:v>
                </c:pt>
                <c:pt idx="1346">
                  <c:v>41414</c:v>
                </c:pt>
                <c:pt idx="1347">
                  <c:v>41415</c:v>
                </c:pt>
                <c:pt idx="1348">
                  <c:v>41416</c:v>
                </c:pt>
                <c:pt idx="1349">
                  <c:v>41417</c:v>
                </c:pt>
                <c:pt idx="1350">
                  <c:v>41418</c:v>
                </c:pt>
                <c:pt idx="1351">
                  <c:v>41421</c:v>
                </c:pt>
                <c:pt idx="1352">
                  <c:v>41422</c:v>
                </c:pt>
                <c:pt idx="1353">
                  <c:v>41423</c:v>
                </c:pt>
                <c:pt idx="1354">
                  <c:v>41424</c:v>
                </c:pt>
                <c:pt idx="1355">
                  <c:v>41425</c:v>
                </c:pt>
                <c:pt idx="1356">
                  <c:v>41428</c:v>
                </c:pt>
                <c:pt idx="1357">
                  <c:v>41429</c:v>
                </c:pt>
                <c:pt idx="1358">
                  <c:v>41430</c:v>
                </c:pt>
                <c:pt idx="1359">
                  <c:v>41431</c:v>
                </c:pt>
                <c:pt idx="1360">
                  <c:v>41432</c:v>
                </c:pt>
                <c:pt idx="1361">
                  <c:v>41435</c:v>
                </c:pt>
                <c:pt idx="1362">
                  <c:v>41436</c:v>
                </c:pt>
                <c:pt idx="1363">
                  <c:v>41437</c:v>
                </c:pt>
                <c:pt idx="1364">
                  <c:v>41438</c:v>
                </c:pt>
                <c:pt idx="1365">
                  <c:v>41439</c:v>
                </c:pt>
                <c:pt idx="1366">
                  <c:v>41442</c:v>
                </c:pt>
                <c:pt idx="1367">
                  <c:v>41443</c:v>
                </c:pt>
                <c:pt idx="1368">
                  <c:v>41444</c:v>
                </c:pt>
                <c:pt idx="1369">
                  <c:v>41445</c:v>
                </c:pt>
                <c:pt idx="1370">
                  <c:v>41446</c:v>
                </c:pt>
                <c:pt idx="1371">
                  <c:v>41449</c:v>
                </c:pt>
                <c:pt idx="1372">
                  <c:v>41450</c:v>
                </c:pt>
                <c:pt idx="1373">
                  <c:v>41451</c:v>
                </c:pt>
                <c:pt idx="1374">
                  <c:v>41452</c:v>
                </c:pt>
                <c:pt idx="1375">
                  <c:v>41453</c:v>
                </c:pt>
                <c:pt idx="1376">
                  <c:v>41456</c:v>
                </c:pt>
                <c:pt idx="1377">
                  <c:v>41457</c:v>
                </c:pt>
                <c:pt idx="1378">
                  <c:v>41458</c:v>
                </c:pt>
                <c:pt idx="1379">
                  <c:v>41459</c:v>
                </c:pt>
                <c:pt idx="1380">
                  <c:v>41460</c:v>
                </c:pt>
                <c:pt idx="1381">
                  <c:v>41463</c:v>
                </c:pt>
                <c:pt idx="1382">
                  <c:v>41464</c:v>
                </c:pt>
                <c:pt idx="1383">
                  <c:v>41465</c:v>
                </c:pt>
                <c:pt idx="1384">
                  <c:v>41466</c:v>
                </c:pt>
                <c:pt idx="1385">
                  <c:v>41467</c:v>
                </c:pt>
                <c:pt idx="1386">
                  <c:v>41470</c:v>
                </c:pt>
                <c:pt idx="1387">
                  <c:v>41471</c:v>
                </c:pt>
                <c:pt idx="1388">
                  <c:v>41472</c:v>
                </c:pt>
                <c:pt idx="1389">
                  <c:v>41473</c:v>
                </c:pt>
                <c:pt idx="1390">
                  <c:v>41474</c:v>
                </c:pt>
                <c:pt idx="1391">
                  <c:v>41477</c:v>
                </c:pt>
                <c:pt idx="1392">
                  <c:v>41478</c:v>
                </c:pt>
                <c:pt idx="1393">
                  <c:v>41479</c:v>
                </c:pt>
                <c:pt idx="1394">
                  <c:v>41480</c:v>
                </c:pt>
                <c:pt idx="1395">
                  <c:v>41481</c:v>
                </c:pt>
                <c:pt idx="1396">
                  <c:v>41484</c:v>
                </c:pt>
                <c:pt idx="1397">
                  <c:v>41485</c:v>
                </c:pt>
                <c:pt idx="1398">
                  <c:v>41486</c:v>
                </c:pt>
                <c:pt idx="1399">
                  <c:v>41487</c:v>
                </c:pt>
                <c:pt idx="1400">
                  <c:v>41488</c:v>
                </c:pt>
                <c:pt idx="1401">
                  <c:v>41491</c:v>
                </c:pt>
                <c:pt idx="1402">
                  <c:v>41492</c:v>
                </c:pt>
                <c:pt idx="1403">
                  <c:v>41493</c:v>
                </c:pt>
                <c:pt idx="1404">
                  <c:v>41494</c:v>
                </c:pt>
                <c:pt idx="1405">
                  <c:v>41495</c:v>
                </c:pt>
                <c:pt idx="1406">
                  <c:v>41498</c:v>
                </c:pt>
                <c:pt idx="1407">
                  <c:v>41499</c:v>
                </c:pt>
                <c:pt idx="1408">
                  <c:v>41500</c:v>
                </c:pt>
                <c:pt idx="1409">
                  <c:v>41501</c:v>
                </c:pt>
                <c:pt idx="1410">
                  <c:v>41502</c:v>
                </c:pt>
                <c:pt idx="1411">
                  <c:v>41505</c:v>
                </c:pt>
                <c:pt idx="1412">
                  <c:v>41506</c:v>
                </c:pt>
                <c:pt idx="1413">
                  <c:v>41507</c:v>
                </c:pt>
                <c:pt idx="1414">
                  <c:v>41508</c:v>
                </c:pt>
                <c:pt idx="1415">
                  <c:v>41509</c:v>
                </c:pt>
                <c:pt idx="1416">
                  <c:v>41512</c:v>
                </c:pt>
                <c:pt idx="1417">
                  <c:v>41513</c:v>
                </c:pt>
                <c:pt idx="1418">
                  <c:v>41514</c:v>
                </c:pt>
                <c:pt idx="1419">
                  <c:v>41515</c:v>
                </c:pt>
                <c:pt idx="1420">
                  <c:v>41516</c:v>
                </c:pt>
                <c:pt idx="1421">
                  <c:v>41519</c:v>
                </c:pt>
                <c:pt idx="1422">
                  <c:v>41520</c:v>
                </c:pt>
                <c:pt idx="1423">
                  <c:v>41521</c:v>
                </c:pt>
                <c:pt idx="1424">
                  <c:v>41522</c:v>
                </c:pt>
                <c:pt idx="1425">
                  <c:v>41523</c:v>
                </c:pt>
                <c:pt idx="1426">
                  <c:v>41526</c:v>
                </c:pt>
                <c:pt idx="1427">
                  <c:v>41527</c:v>
                </c:pt>
                <c:pt idx="1428">
                  <c:v>41528</c:v>
                </c:pt>
                <c:pt idx="1429">
                  <c:v>41529</c:v>
                </c:pt>
                <c:pt idx="1430">
                  <c:v>41530</c:v>
                </c:pt>
                <c:pt idx="1431">
                  <c:v>41533</c:v>
                </c:pt>
                <c:pt idx="1432">
                  <c:v>41534</c:v>
                </c:pt>
                <c:pt idx="1433">
                  <c:v>41535</c:v>
                </c:pt>
                <c:pt idx="1434">
                  <c:v>41536</c:v>
                </c:pt>
                <c:pt idx="1435">
                  <c:v>41537</c:v>
                </c:pt>
                <c:pt idx="1436">
                  <c:v>41540</c:v>
                </c:pt>
                <c:pt idx="1437">
                  <c:v>41541</c:v>
                </c:pt>
                <c:pt idx="1438">
                  <c:v>41542</c:v>
                </c:pt>
                <c:pt idx="1439">
                  <c:v>41543</c:v>
                </c:pt>
                <c:pt idx="1440">
                  <c:v>41544</c:v>
                </c:pt>
                <c:pt idx="1441">
                  <c:v>41547</c:v>
                </c:pt>
                <c:pt idx="1442">
                  <c:v>41548</c:v>
                </c:pt>
                <c:pt idx="1443">
                  <c:v>41549</c:v>
                </c:pt>
                <c:pt idx="1444">
                  <c:v>41550</c:v>
                </c:pt>
                <c:pt idx="1445">
                  <c:v>41551</c:v>
                </c:pt>
                <c:pt idx="1446">
                  <c:v>41554</c:v>
                </c:pt>
                <c:pt idx="1447">
                  <c:v>41555</c:v>
                </c:pt>
                <c:pt idx="1448">
                  <c:v>41556</c:v>
                </c:pt>
                <c:pt idx="1449">
                  <c:v>41557</c:v>
                </c:pt>
                <c:pt idx="1450">
                  <c:v>41558</c:v>
                </c:pt>
                <c:pt idx="1451">
                  <c:v>41561</c:v>
                </c:pt>
                <c:pt idx="1452">
                  <c:v>41562</c:v>
                </c:pt>
                <c:pt idx="1453">
                  <c:v>41563</c:v>
                </c:pt>
                <c:pt idx="1454">
                  <c:v>41564</c:v>
                </c:pt>
                <c:pt idx="1455">
                  <c:v>41565</c:v>
                </c:pt>
                <c:pt idx="1456">
                  <c:v>41568</c:v>
                </c:pt>
                <c:pt idx="1457">
                  <c:v>41569</c:v>
                </c:pt>
                <c:pt idx="1458">
                  <c:v>41570</c:v>
                </c:pt>
                <c:pt idx="1459">
                  <c:v>41571</c:v>
                </c:pt>
                <c:pt idx="1460">
                  <c:v>41572</c:v>
                </c:pt>
                <c:pt idx="1461">
                  <c:v>41575</c:v>
                </c:pt>
                <c:pt idx="1462">
                  <c:v>41576</c:v>
                </c:pt>
                <c:pt idx="1463">
                  <c:v>41577</c:v>
                </c:pt>
                <c:pt idx="1464">
                  <c:v>41578</c:v>
                </c:pt>
                <c:pt idx="1465">
                  <c:v>41579</c:v>
                </c:pt>
                <c:pt idx="1466">
                  <c:v>41582</c:v>
                </c:pt>
                <c:pt idx="1467">
                  <c:v>41583</c:v>
                </c:pt>
                <c:pt idx="1468">
                  <c:v>41584</c:v>
                </c:pt>
                <c:pt idx="1469">
                  <c:v>41585</c:v>
                </c:pt>
                <c:pt idx="1470">
                  <c:v>41586</c:v>
                </c:pt>
                <c:pt idx="1471">
                  <c:v>41589</c:v>
                </c:pt>
                <c:pt idx="1472">
                  <c:v>41590</c:v>
                </c:pt>
                <c:pt idx="1473">
                  <c:v>41591</c:v>
                </c:pt>
                <c:pt idx="1474">
                  <c:v>41592</c:v>
                </c:pt>
                <c:pt idx="1475">
                  <c:v>41593</c:v>
                </c:pt>
                <c:pt idx="1476">
                  <c:v>41596</c:v>
                </c:pt>
                <c:pt idx="1477">
                  <c:v>41597</c:v>
                </c:pt>
                <c:pt idx="1478">
                  <c:v>41598</c:v>
                </c:pt>
                <c:pt idx="1479">
                  <c:v>41599</c:v>
                </c:pt>
                <c:pt idx="1480">
                  <c:v>41600</c:v>
                </c:pt>
                <c:pt idx="1481">
                  <c:v>41603</c:v>
                </c:pt>
                <c:pt idx="1482">
                  <c:v>41604</c:v>
                </c:pt>
                <c:pt idx="1483">
                  <c:v>41605</c:v>
                </c:pt>
                <c:pt idx="1484">
                  <c:v>41606</c:v>
                </c:pt>
                <c:pt idx="1485">
                  <c:v>41607</c:v>
                </c:pt>
                <c:pt idx="1486">
                  <c:v>41610</c:v>
                </c:pt>
                <c:pt idx="1487">
                  <c:v>41611</c:v>
                </c:pt>
                <c:pt idx="1488">
                  <c:v>41612</c:v>
                </c:pt>
                <c:pt idx="1489">
                  <c:v>41613</c:v>
                </c:pt>
                <c:pt idx="1490">
                  <c:v>41614</c:v>
                </c:pt>
                <c:pt idx="1491">
                  <c:v>41617</c:v>
                </c:pt>
                <c:pt idx="1492">
                  <c:v>41618</c:v>
                </c:pt>
                <c:pt idx="1493">
                  <c:v>41619</c:v>
                </c:pt>
                <c:pt idx="1494">
                  <c:v>41620</c:v>
                </c:pt>
                <c:pt idx="1495">
                  <c:v>41621</c:v>
                </c:pt>
                <c:pt idx="1496">
                  <c:v>41624</c:v>
                </c:pt>
                <c:pt idx="1497">
                  <c:v>41625</c:v>
                </c:pt>
                <c:pt idx="1498">
                  <c:v>41626</c:v>
                </c:pt>
                <c:pt idx="1499">
                  <c:v>41627</c:v>
                </c:pt>
                <c:pt idx="1500">
                  <c:v>41628</c:v>
                </c:pt>
                <c:pt idx="1501">
                  <c:v>41631</c:v>
                </c:pt>
                <c:pt idx="1502">
                  <c:v>41632</c:v>
                </c:pt>
                <c:pt idx="1503">
                  <c:v>41633</c:v>
                </c:pt>
                <c:pt idx="1504">
                  <c:v>41634</c:v>
                </c:pt>
                <c:pt idx="1505">
                  <c:v>41635</c:v>
                </c:pt>
                <c:pt idx="1506">
                  <c:v>41638</c:v>
                </c:pt>
                <c:pt idx="1507">
                  <c:v>41639</c:v>
                </c:pt>
                <c:pt idx="1508">
                  <c:v>41640</c:v>
                </c:pt>
                <c:pt idx="1509">
                  <c:v>41641</c:v>
                </c:pt>
                <c:pt idx="1510">
                  <c:v>41642</c:v>
                </c:pt>
                <c:pt idx="1511">
                  <c:v>41645</c:v>
                </c:pt>
                <c:pt idx="1512">
                  <c:v>41646</c:v>
                </c:pt>
                <c:pt idx="1513">
                  <c:v>41647</c:v>
                </c:pt>
                <c:pt idx="1514">
                  <c:v>41648</c:v>
                </c:pt>
                <c:pt idx="1515">
                  <c:v>41649</c:v>
                </c:pt>
                <c:pt idx="1516">
                  <c:v>41652</c:v>
                </c:pt>
                <c:pt idx="1517">
                  <c:v>41653</c:v>
                </c:pt>
                <c:pt idx="1518">
                  <c:v>41654</c:v>
                </c:pt>
                <c:pt idx="1519">
                  <c:v>41655</c:v>
                </c:pt>
                <c:pt idx="1520">
                  <c:v>41656</c:v>
                </c:pt>
                <c:pt idx="1521">
                  <c:v>41659</c:v>
                </c:pt>
                <c:pt idx="1522">
                  <c:v>41660</c:v>
                </c:pt>
                <c:pt idx="1523">
                  <c:v>41661</c:v>
                </c:pt>
                <c:pt idx="1524">
                  <c:v>41662</c:v>
                </c:pt>
                <c:pt idx="1525">
                  <c:v>41663</c:v>
                </c:pt>
                <c:pt idx="1526">
                  <c:v>41666</c:v>
                </c:pt>
                <c:pt idx="1527">
                  <c:v>41667</c:v>
                </c:pt>
                <c:pt idx="1528">
                  <c:v>41668</c:v>
                </c:pt>
                <c:pt idx="1529">
                  <c:v>41669</c:v>
                </c:pt>
                <c:pt idx="1530">
                  <c:v>41670</c:v>
                </c:pt>
                <c:pt idx="1531">
                  <c:v>41673</c:v>
                </c:pt>
                <c:pt idx="1532">
                  <c:v>41674</c:v>
                </c:pt>
                <c:pt idx="1533">
                  <c:v>41675</c:v>
                </c:pt>
                <c:pt idx="1534">
                  <c:v>41676</c:v>
                </c:pt>
                <c:pt idx="1535">
                  <c:v>41677</c:v>
                </c:pt>
                <c:pt idx="1536">
                  <c:v>41680</c:v>
                </c:pt>
                <c:pt idx="1537">
                  <c:v>41681</c:v>
                </c:pt>
                <c:pt idx="1538">
                  <c:v>41682</c:v>
                </c:pt>
                <c:pt idx="1539">
                  <c:v>41683</c:v>
                </c:pt>
                <c:pt idx="1540">
                  <c:v>41684</c:v>
                </c:pt>
                <c:pt idx="1541">
                  <c:v>41687</c:v>
                </c:pt>
                <c:pt idx="1542">
                  <c:v>41688</c:v>
                </c:pt>
                <c:pt idx="1543">
                  <c:v>41689</c:v>
                </c:pt>
                <c:pt idx="1544">
                  <c:v>41690</c:v>
                </c:pt>
                <c:pt idx="1545">
                  <c:v>41691</c:v>
                </c:pt>
                <c:pt idx="1546">
                  <c:v>41694</c:v>
                </c:pt>
                <c:pt idx="1547">
                  <c:v>41695</c:v>
                </c:pt>
                <c:pt idx="1548">
                  <c:v>41696</c:v>
                </c:pt>
                <c:pt idx="1549">
                  <c:v>41697</c:v>
                </c:pt>
                <c:pt idx="1550">
                  <c:v>41698</c:v>
                </c:pt>
                <c:pt idx="1551">
                  <c:v>41701</c:v>
                </c:pt>
                <c:pt idx="1552">
                  <c:v>41702</c:v>
                </c:pt>
                <c:pt idx="1553">
                  <c:v>41703</c:v>
                </c:pt>
                <c:pt idx="1554">
                  <c:v>41704</c:v>
                </c:pt>
                <c:pt idx="1555">
                  <c:v>41705</c:v>
                </c:pt>
                <c:pt idx="1556">
                  <c:v>41708</c:v>
                </c:pt>
                <c:pt idx="1557">
                  <c:v>41709</c:v>
                </c:pt>
                <c:pt idx="1558">
                  <c:v>41710</c:v>
                </c:pt>
                <c:pt idx="1559">
                  <c:v>41711</c:v>
                </c:pt>
                <c:pt idx="1560">
                  <c:v>41712</c:v>
                </c:pt>
                <c:pt idx="1561">
                  <c:v>41715</c:v>
                </c:pt>
                <c:pt idx="1562">
                  <c:v>41716</c:v>
                </c:pt>
                <c:pt idx="1563">
                  <c:v>41717</c:v>
                </c:pt>
                <c:pt idx="1564">
                  <c:v>41718</c:v>
                </c:pt>
                <c:pt idx="1565">
                  <c:v>41719</c:v>
                </c:pt>
                <c:pt idx="1566">
                  <c:v>41722</c:v>
                </c:pt>
                <c:pt idx="1567">
                  <c:v>41723</c:v>
                </c:pt>
                <c:pt idx="1568">
                  <c:v>41724</c:v>
                </c:pt>
                <c:pt idx="1569">
                  <c:v>41725</c:v>
                </c:pt>
                <c:pt idx="1570">
                  <c:v>41726</c:v>
                </c:pt>
                <c:pt idx="1571">
                  <c:v>41729</c:v>
                </c:pt>
                <c:pt idx="1572">
                  <c:v>41730</c:v>
                </c:pt>
                <c:pt idx="1573">
                  <c:v>41731</c:v>
                </c:pt>
                <c:pt idx="1574">
                  <c:v>41732</c:v>
                </c:pt>
                <c:pt idx="1575">
                  <c:v>41733</c:v>
                </c:pt>
                <c:pt idx="1576">
                  <c:v>41736</c:v>
                </c:pt>
                <c:pt idx="1577">
                  <c:v>41737</c:v>
                </c:pt>
                <c:pt idx="1578">
                  <c:v>41738</c:v>
                </c:pt>
                <c:pt idx="1579">
                  <c:v>41739</c:v>
                </c:pt>
                <c:pt idx="1580">
                  <c:v>41740</c:v>
                </c:pt>
                <c:pt idx="1581">
                  <c:v>41743</c:v>
                </c:pt>
                <c:pt idx="1582">
                  <c:v>41744</c:v>
                </c:pt>
                <c:pt idx="1583">
                  <c:v>41745</c:v>
                </c:pt>
                <c:pt idx="1584">
                  <c:v>41746</c:v>
                </c:pt>
                <c:pt idx="1585">
                  <c:v>41747</c:v>
                </c:pt>
                <c:pt idx="1586">
                  <c:v>41750</c:v>
                </c:pt>
                <c:pt idx="1587">
                  <c:v>41751</c:v>
                </c:pt>
                <c:pt idx="1588">
                  <c:v>41752</c:v>
                </c:pt>
                <c:pt idx="1589">
                  <c:v>41753</c:v>
                </c:pt>
                <c:pt idx="1590">
                  <c:v>41754</c:v>
                </c:pt>
                <c:pt idx="1591">
                  <c:v>41757</c:v>
                </c:pt>
                <c:pt idx="1592">
                  <c:v>41758</c:v>
                </c:pt>
                <c:pt idx="1593">
                  <c:v>41759</c:v>
                </c:pt>
                <c:pt idx="1594">
                  <c:v>41760</c:v>
                </c:pt>
                <c:pt idx="1595">
                  <c:v>41761</c:v>
                </c:pt>
                <c:pt idx="1596">
                  <c:v>41764</c:v>
                </c:pt>
                <c:pt idx="1597">
                  <c:v>41765</c:v>
                </c:pt>
                <c:pt idx="1598">
                  <c:v>41766</c:v>
                </c:pt>
                <c:pt idx="1599">
                  <c:v>41767</c:v>
                </c:pt>
                <c:pt idx="1600">
                  <c:v>41768</c:v>
                </c:pt>
                <c:pt idx="1601">
                  <c:v>41771</c:v>
                </c:pt>
                <c:pt idx="1602">
                  <c:v>41772</c:v>
                </c:pt>
                <c:pt idx="1603">
                  <c:v>41773</c:v>
                </c:pt>
                <c:pt idx="1604">
                  <c:v>41774</c:v>
                </c:pt>
                <c:pt idx="1605">
                  <c:v>41775</c:v>
                </c:pt>
                <c:pt idx="1606">
                  <c:v>41778</c:v>
                </c:pt>
                <c:pt idx="1607">
                  <c:v>41779</c:v>
                </c:pt>
                <c:pt idx="1608">
                  <c:v>41780</c:v>
                </c:pt>
                <c:pt idx="1609">
                  <c:v>41781</c:v>
                </c:pt>
                <c:pt idx="1610">
                  <c:v>41782</c:v>
                </c:pt>
                <c:pt idx="1611">
                  <c:v>41785</c:v>
                </c:pt>
                <c:pt idx="1612">
                  <c:v>41786</c:v>
                </c:pt>
                <c:pt idx="1613">
                  <c:v>41787</c:v>
                </c:pt>
                <c:pt idx="1614">
                  <c:v>41788</c:v>
                </c:pt>
                <c:pt idx="1615">
                  <c:v>41789</c:v>
                </c:pt>
                <c:pt idx="1616">
                  <c:v>41792</c:v>
                </c:pt>
                <c:pt idx="1617">
                  <c:v>41793</c:v>
                </c:pt>
                <c:pt idx="1618">
                  <c:v>41794</c:v>
                </c:pt>
                <c:pt idx="1619">
                  <c:v>41795</c:v>
                </c:pt>
                <c:pt idx="1620">
                  <c:v>41796</c:v>
                </c:pt>
                <c:pt idx="1621">
                  <c:v>41799</c:v>
                </c:pt>
                <c:pt idx="1622">
                  <c:v>41800</c:v>
                </c:pt>
                <c:pt idx="1623">
                  <c:v>41801</c:v>
                </c:pt>
                <c:pt idx="1624">
                  <c:v>41802</c:v>
                </c:pt>
                <c:pt idx="1625">
                  <c:v>41803</c:v>
                </c:pt>
                <c:pt idx="1626">
                  <c:v>41806</c:v>
                </c:pt>
                <c:pt idx="1627">
                  <c:v>41807</c:v>
                </c:pt>
                <c:pt idx="1628">
                  <c:v>41808</c:v>
                </c:pt>
                <c:pt idx="1629">
                  <c:v>41809</c:v>
                </c:pt>
                <c:pt idx="1630">
                  <c:v>41810</c:v>
                </c:pt>
                <c:pt idx="1631">
                  <c:v>41813</c:v>
                </c:pt>
                <c:pt idx="1632">
                  <c:v>41814</c:v>
                </c:pt>
                <c:pt idx="1633">
                  <c:v>41815</c:v>
                </c:pt>
                <c:pt idx="1634">
                  <c:v>41816</c:v>
                </c:pt>
                <c:pt idx="1635">
                  <c:v>41817</c:v>
                </c:pt>
                <c:pt idx="1636">
                  <c:v>41820</c:v>
                </c:pt>
                <c:pt idx="1637">
                  <c:v>41821</c:v>
                </c:pt>
                <c:pt idx="1638">
                  <c:v>41822</c:v>
                </c:pt>
                <c:pt idx="1639">
                  <c:v>41823</c:v>
                </c:pt>
                <c:pt idx="1640">
                  <c:v>41824</c:v>
                </c:pt>
                <c:pt idx="1641">
                  <c:v>41827</c:v>
                </c:pt>
                <c:pt idx="1642">
                  <c:v>41828</c:v>
                </c:pt>
                <c:pt idx="1643">
                  <c:v>41829</c:v>
                </c:pt>
                <c:pt idx="1644">
                  <c:v>41830</c:v>
                </c:pt>
                <c:pt idx="1645">
                  <c:v>41831</c:v>
                </c:pt>
                <c:pt idx="1646">
                  <c:v>41834</c:v>
                </c:pt>
                <c:pt idx="1647">
                  <c:v>41835</c:v>
                </c:pt>
                <c:pt idx="1648">
                  <c:v>41836</c:v>
                </c:pt>
                <c:pt idx="1649">
                  <c:v>41837</c:v>
                </c:pt>
                <c:pt idx="1650">
                  <c:v>41838</c:v>
                </c:pt>
                <c:pt idx="1651">
                  <c:v>41841</c:v>
                </c:pt>
                <c:pt idx="1652">
                  <c:v>41842</c:v>
                </c:pt>
                <c:pt idx="1653">
                  <c:v>41843</c:v>
                </c:pt>
                <c:pt idx="1654">
                  <c:v>41844</c:v>
                </c:pt>
                <c:pt idx="1655">
                  <c:v>41845</c:v>
                </c:pt>
                <c:pt idx="1656">
                  <c:v>41848</c:v>
                </c:pt>
                <c:pt idx="1657">
                  <c:v>41849</c:v>
                </c:pt>
                <c:pt idx="1658">
                  <c:v>41850</c:v>
                </c:pt>
                <c:pt idx="1659">
                  <c:v>41851</c:v>
                </c:pt>
                <c:pt idx="1660">
                  <c:v>41852</c:v>
                </c:pt>
                <c:pt idx="1661">
                  <c:v>41855</c:v>
                </c:pt>
                <c:pt idx="1662">
                  <c:v>41856</c:v>
                </c:pt>
                <c:pt idx="1663">
                  <c:v>41857</c:v>
                </c:pt>
                <c:pt idx="1664">
                  <c:v>41858</c:v>
                </c:pt>
                <c:pt idx="1665">
                  <c:v>41859</c:v>
                </c:pt>
                <c:pt idx="1666">
                  <c:v>41862</c:v>
                </c:pt>
                <c:pt idx="1667">
                  <c:v>41863</c:v>
                </c:pt>
                <c:pt idx="1668">
                  <c:v>41864</c:v>
                </c:pt>
                <c:pt idx="1669">
                  <c:v>41865</c:v>
                </c:pt>
                <c:pt idx="1670">
                  <c:v>41866</c:v>
                </c:pt>
                <c:pt idx="1671">
                  <c:v>41869</c:v>
                </c:pt>
                <c:pt idx="1672">
                  <c:v>41870</c:v>
                </c:pt>
                <c:pt idx="1673">
                  <c:v>41871</c:v>
                </c:pt>
                <c:pt idx="1674">
                  <c:v>41872</c:v>
                </c:pt>
                <c:pt idx="1675">
                  <c:v>41873</c:v>
                </c:pt>
                <c:pt idx="1676">
                  <c:v>41876</c:v>
                </c:pt>
                <c:pt idx="1677">
                  <c:v>41877</c:v>
                </c:pt>
                <c:pt idx="1678">
                  <c:v>41878</c:v>
                </c:pt>
                <c:pt idx="1679">
                  <c:v>41879</c:v>
                </c:pt>
                <c:pt idx="1680">
                  <c:v>41880</c:v>
                </c:pt>
                <c:pt idx="1681">
                  <c:v>41883</c:v>
                </c:pt>
                <c:pt idx="1682">
                  <c:v>41884</c:v>
                </c:pt>
                <c:pt idx="1683">
                  <c:v>41885</c:v>
                </c:pt>
                <c:pt idx="1684">
                  <c:v>41886</c:v>
                </c:pt>
                <c:pt idx="1685">
                  <c:v>41887</c:v>
                </c:pt>
                <c:pt idx="1686">
                  <c:v>41890</c:v>
                </c:pt>
                <c:pt idx="1687">
                  <c:v>41891</c:v>
                </c:pt>
                <c:pt idx="1688">
                  <c:v>41892</c:v>
                </c:pt>
                <c:pt idx="1689">
                  <c:v>41893</c:v>
                </c:pt>
                <c:pt idx="1690">
                  <c:v>41894</c:v>
                </c:pt>
                <c:pt idx="1691">
                  <c:v>41897</c:v>
                </c:pt>
                <c:pt idx="1692">
                  <c:v>41898</c:v>
                </c:pt>
                <c:pt idx="1693">
                  <c:v>41899</c:v>
                </c:pt>
                <c:pt idx="1694">
                  <c:v>41900</c:v>
                </c:pt>
                <c:pt idx="1695">
                  <c:v>41901</c:v>
                </c:pt>
                <c:pt idx="1696">
                  <c:v>41904</c:v>
                </c:pt>
                <c:pt idx="1697">
                  <c:v>41905</c:v>
                </c:pt>
                <c:pt idx="1698">
                  <c:v>41906</c:v>
                </c:pt>
                <c:pt idx="1699">
                  <c:v>41907</c:v>
                </c:pt>
                <c:pt idx="1700">
                  <c:v>41908</c:v>
                </c:pt>
                <c:pt idx="1701">
                  <c:v>41911</c:v>
                </c:pt>
                <c:pt idx="1702">
                  <c:v>41912</c:v>
                </c:pt>
                <c:pt idx="1703">
                  <c:v>41913</c:v>
                </c:pt>
                <c:pt idx="1704">
                  <c:v>41914</c:v>
                </c:pt>
                <c:pt idx="1705">
                  <c:v>41915</c:v>
                </c:pt>
                <c:pt idx="1706">
                  <c:v>41918</c:v>
                </c:pt>
                <c:pt idx="1707">
                  <c:v>41919</c:v>
                </c:pt>
                <c:pt idx="1708">
                  <c:v>41920</c:v>
                </c:pt>
                <c:pt idx="1709">
                  <c:v>41921</c:v>
                </c:pt>
                <c:pt idx="1710">
                  <c:v>41922</c:v>
                </c:pt>
                <c:pt idx="1711">
                  <c:v>41925</c:v>
                </c:pt>
                <c:pt idx="1712">
                  <c:v>41926</c:v>
                </c:pt>
                <c:pt idx="1713">
                  <c:v>41927</c:v>
                </c:pt>
                <c:pt idx="1714">
                  <c:v>41928</c:v>
                </c:pt>
                <c:pt idx="1715">
                  <c:v>41929</c:v>
                </c:pt>
                <c:pt idx="1716">
                  <c:v>41932</c:v>
                </c:pt>
                <c:pt idx="1717">
                  <c:v>41933</c:v>
                </c:pt>
                <c:pt idx="1718">
                  <c:v>41934</c:v>
                </c:pt>
                <c:pt idx="1719">
                  <c:v>41935</c:v>
                </c:pt>
                <c:pt idx="1720">
                  <c:v>41936</c:v>
                </c:pt>
                <c:pt idx="1721">
                  <c:v>41939</c:v>
                </c:pt>
                <c:pt idx="1722">
                  <c:v>41940</c:v>
                </c:pt>
                <c:pt idx="1723">
                  <c:v>41941</c:v>
                </c:pt>
                <c:pt idx="1724">
                  <c:v>41942</c:v>
                </c:pt>
                <c:pt idx="1725">
                  <c:v>41943</c:v>
                </c:pt>
                <c:pt idx="1726">
                  <c:v>41946</c:v>
                </c:pt>
                <c:pt idx="1727">
                  <c:v>41947</c:v>
                </c:pt>
                <c:pt idx="1728">
                  <c:v>41948</c:v>
                </c:pt>
                <c:pt idx="1729">
                  <c:v>41949</c:v>
                </c:pt>
                <c:pt idx="1730">
                  <c:v>41950</c:v>
                </c:pt>
                <c:pt idx="1731">
                  <c:v>41953</c:v>
                </c:pt>
                <c:pt idx="1732">
                  <c:v>41954</c:v>
                </c:pt>
                <c:pt idx="1733">
                  <c:v>41955</c:v>
                </c:pt>
                <c:pt idx="1734">
                  <c:v>41956</c:v>
                </c:pt>
                <c:pt idx="1735">
                  <c:v>41957</c:v>
                </c:pt>
                <c:pt idx="1736">
                  <c:v>41960</c:v>
                </c:pt>
                <c:pt idx="1737">
                  <c:v>41961</c:v>
                </c:pt>
                <c:pt idx="1738">
                  <c:v>41962</c:v>
                </c:pt>
                <c:pt idx="1739">
                  <c:v>41963</c:v>
                </c:pt>
                <c:pt idx="1740">
                  <c:v>41964</c:v>
                </c:pt>
                <c:pt idx="1741">
                  <c:v>41967</c:v>
                </c:pt>
                <c:pt idx="1742">
                  <c:v>41968</c:v>
                </c:pt>
                <c:pt idx="1743">
                  <c:v>41969</c:v>
                </c:pt>
                <c:pt idx="1744">
                  <c:v>41970</c:v>
                </c:pt>
                <c:pt idx="1745">
                  <c:v>41971</c:v>
                </c:pt>
                <c:pt idx="1746">
                  <c:v>41974</c:v>
                </c:pt>
                <c:pt idx="1747">
                  <c:v>41975</c:v>
                </c:pt>
                <c:pt idx="1748">
                  <c:v>41976</c:v>
                </c:pt>
                <c:pt idx="1749">
                  <c:v>41977</c:v>
                </c:pt>
                <c:pt idx="1750">
                  <c:v>41978</c:v>
                </c:pt>
                <c:pt idx="1751">
                  <c:v>41981</c:v>
                </c:pt>
                <c:pt idx="1752">
                  <c:v>41982</c:v>
                </c:pt>
                <c:pt idx="1753">
                  <c:v>41983</c:v>
                </c:pt>
                <c:pt idx="1754">
                  <c:v>41984</c:v>
                </c:pt>
                <c:pt idx="1755">
                  <c:v>41985</c:v>
                </c:pt>
                <c:pt idx="1756">
                  <c:v>41988</c:v>
                </c:pt>
                <c:pt idx="1757">
                  <c:v>41989</c:v>
                </c:pt>
                <c:pt idx="1758">
                  <c:v>41990</c:v>
                </c:pt>
                <c:pt idx="1759">
                  <c:v>41991</c:v>
                </c:pt>
                <c:pt idx="1760">
                  <c:v>41992</c:v>
                </c:pt>
                <c:pt idx="1761">
                  <c:v>41995</c:v>
                </c:pt>
                <c:pt idx="1762">
                  <c:v>41996</c:v>
                </c:pt>
                <c:pt idx="1763">
                  <c:v>41997</c:v>
                </c:pt>
                <c:pt idx="1764">
                  <c:v>41998</c:v>
                </c:pt>
                <c:pt idx="1765">
                  <c:v>41999</c:v>
                </c:pt>
                <c:pt idx="1766">
                  <c:v>42002</c:v>
                </c:pt>
                <c:pt idx="1767">
                  <c:v>42003</c:v>
                </c:pt>
                <c:pt idx="1768">
                  <c:v>42004</c:v>
                </c:pt>
                <c:pt idx="1769">
                  <c:v>42005</c:v>
                </c:pt>
                <c:pt idx="1770">
                  <c:v>42006</c:v>
                </c:pt>
                <c:pt idx="1771">
                  <c:v>42009</c:v>
                </c:pt>
                <c:pt idx="1772">
                  <c:v>42010</c:v>
                </c:pt>
                <c:pt idx="1773">
                  <c:v>42011</c:v>
                </c:pt>
                <c:pt idx="1774">
                  <c:v>42012</c:v>
                </c:pt>
                <c:pt idx="1775">
                  <c:v>42013</c:v>
                </c:pt>
                <c:pt idx="1776">
                  <c:v>42016</c:v>
                </c:pt>
                <c:pt idx="1777">
                  <c:v>42017</c:v>
                </c:pt>
                <c:pt idx="1778">
                  <c:v>42018</c:v>
                </c:pt>
                <c:pt idx="1779">
                  <c:v>42019</c:v>
                </c:pt>
                <c:pt idx="1780">
                  <c:v>42020</c:v>
                </c:pt>
                <c:pt idx="1781">
                  <c:v>42023</c:v>
                </c:pt>
                <c:pt idx="1782">
                  <c:v>42024</c:v>
                </c:pt>
                <c:pt idx="1783">
                  <c:v>42025</c:v>
                </c:pt>
                <c:pt idx="1784">
                  <c:v>42026</c:v>
                </c:pt>
                <c:pt idx="1785">
                  <c:v>42027</c:v>
                </c:pt>
                <c:pt idx="1786">
                  <c:v>42030</c:v>
                </c:pt>
                <c:pt idx="1787">
                  <c:v>42031</c:v>
                </c:pt>
                <c:pt idx="1788">
                  <c:v>42032</c:v>
                </c:pt>
                <c:pt idx="1789">
                  <c:v>42033</c:v>
                </c:pt>
                <c:pt idx="1790">
                  <c:v>42034</c:v>
                </c:pt>
                <c:pt idx="1791">
                  <c:v>42037</c:v>
                </c:pt>
                <c:pt idx="1792">
                  <c:v>42038</c:v>
                </c:pt>
                <c:pt idx="1793">
                  <c:v>42039</c:v>
                </c:pt>
                <c:pt idx="1794">
                  <c:v>42040</c:v>
                </c:pt>
                <c:pt idx="1795">
                  <c:v>42041</c:v>
                </c:pt>
                <c:pt idx="1796">
                  <c:v>42044</c:v>
                </c:pt>
                <c:pt idx="1797">
                  <c:v>42045</c:v>
                </c:pt>
                <c:pt idx="1798">
                  <c:v>42046</c:v>
                </c:pt>
                <c:pt idx="1799">
                  <c:v>42047</c:v>
                </c:pt>
                <c:pt idx="1800">
                  <c:v>42048</c:v>
                </c:pt>
                <c:pt idx="1801">
                  <c:v>42051</c:v>
                </c:pt>
                <c:pt idx="1802">
                  <c:v>42052</c:v>
                </c:pt>
                <c:pt idx="1803">
                  <c:v>42053</c:v>
                </c:pt>
                <c:pt idx="1804">
                  <c:v>42054</c:v>
                </c:pt>
                <c:pt idx="1805">
                  <c:v>42055</c:v>
                </c:pt>
                <c:pt idx="1806">
                  <c:v>42058</c:v>
                </c:pt>
                <c:pt idx="1807">
                  <c:v>42059</c:v>
                </c:pt>
                <c:pt idx="1808">
                  <c:v>42060</c:v>
                </c:pt>
                <c:pt idx="1809">
                  <c:v>42061</c:v>
                </c:pt>
                <c:pt idx="1810">
                  <c:v>42062</c:v>
                </c:pt>
                <c:pt idx="1811">
                  <c:v>42065</c:v>
                </c:pt>
                <c:pt idx="1812">
                  <c:v>42066</c:v>
                </c:pt>
                <c:pt idx="1813">
                  <c:v>42067</c:v>
                </c:pt>
                <c:pt idx="1814">
                  <c:v>42068</c:v>
                </c:pt>
                <c:pt idx="1815">
                  <c:v>42069</c:v>
                </c:pt>
                <c:pt idx="1816">
                  <c:v>42072</c:v>
                </c:pt>
                <c:pt idx="1817">
                  <c:v>42073</c:v>
                </c:pt>
                <c:pt idx="1818">
                  <c:v>42074</c:v>
                </c:pt>
                <c:pt idx="1819">
                  <c:v>42075</c:v>
                </c:pt>
                <c:pt idx="1820">
                  <c:v>42076</c:v>
                </c:pt>
                <c:pt idx="1821">
                  <c:v>42079</c:v>
                </c:pt>
                <c:pt idx="1822">
                  <c:v>42080</c:v>
                </c:pt>
                <c:pt idx="1823">
                  <c:v>42081</c:v>
                </c:pt>
                <c:pt idx="1824">
                  <c:v>42082</c:v>
                </c:pt>
                <c:pt idx="1825">
                  <c:v>42083</c:v>
                </c:pt>
                <c:pt idx="1826">
                  <c:v>42086</c:v>
                </c:pt>
                <c:pt idx="1827">
                  <c:v>42087</c:v>
                </c:pt>
                <c:pt idx="1828">
                  <c:v>42088</c:v>
                </c:pt>
                <c:pt idx="1829">
                  <c:v>42089</c:v>
                </c:pt>
                <c:pt idx="1830">
                  <c:v>42090</c:v>
                </c:pt>
                <c:pt idx="1831">
                  <c:v>42093</c:v>
                </c:pt>
                <c:pt idx="1832">
                  <c:v>42094</c:v>
                </c:pt>
                <c:pt idx="1833">
                  <c:v>42095</c:v>
                </c:pt>
                <c:pt idx="1834">
                  <c:v>42096</c:v>
                </c:pt>
                <c:pt idx="1835">
                  <c:v>42097</c:v>
                </c:pt>
                <c:pt idx="1836">
                  <c:v>42100</c:v>
                </c:pt>
                <c:pt idx="1837">
                  <c:v>42101</c:v>
                </c:pt>
                <c:pt idx="1838">
                  <c:v>42102</c:v>
                </c:pt>
                <c:pt idx="1839">
                  <c:v>42103</c:v>
                </c:pt>
                <c:pt idx="1840">
                  <c:v>42104</c:v>
                </c:pt>
                <c:pt idx="1841">
                  <c:v>42107</c:v>
                </c:pt>
                <c:pt idx="1842">
                  <c:v>42108</c:v>
                </c:pt>
                <c:pt idx="1843">
                  <c:v>42109</c:v>
                </c:pt>
                <c:pt idx="1844">
                  <c:v>42110</c:v>
                </c:pt>
                <c:pt idx="1845">
                  <c:v>42111</c:v>
                </c:pt>
                <c:pt idx="1846">
                  <c:v>42114</c:v>
                </c:pt>
                <c:pt idx="1847">
                  <c:v>42115</c:v>
                </c:pt>
                <c:pt idx="1848">
                  <c:v>42116</c:v>
                </c:pt>
                <c:pt idx="1849">
                  <c:v>42117</c:v>
                </c:pt>
                <c:pt idx="1850">
                  <c:v>42118</c:v>
                </c:pt>
                <c:pt idx="1851">
                  <c:v>42121</c:v>
                </c:pt>
                <c:pt idx="1852">
                  <c:v>42122</c:v>
                </c:pt>
                <c:pt idx="1853">
                  <c:v>42123</c:v>
                </c:pt>
                <c:pt idx="1854">
                  <c:v>42124</c:v>
                </c:pt>
                <c:pt idx="1855">
                  <c:v>42125</c:v>
                </c:pt>
                <c:pt idx="1856">
                  <c:v>42128</c:v>
                </c:pt>
                <c:pt idx="1857">
                  <c:v>42129</c:v>
                </c:pt>
                <c:pt idx="1858">
                  <c:v>42130</c:v>
                </c:pt>
                <c:pt idx="1859">
                  <c:v>42131</c:v>
                </c:pt>
                <c:pt idx="1860">
                  <c:v>42132</c:v>
                </c:pt>
                <c:pt idx="1861">
                  <c:v>42135</c:v>
                </c:pt>
                <c:pt idx="1862">
                  <c:v>42136</c:v>
                </c:pt>
                <c:pt idx="1863">
                  <c:v>42137</c:v>
                </c:pt>
                <c:pt idx="1864">
                  <c:v>42138</c:v>
                </c:pt>
                <c:pt idx="1865">
                  <c:v>42139</c:v>
                </c:pt>
                <c:pt idx="1866">
                  <c:v>42142</c:v>
                </c:pt>
                <c:pt idx="1867">
                  <c:v>42143</c:v>
                </c:pt>
                <c:pt idx="1868">
                  <c:v>42144</c:v>
                </c:pt>
                <c:pt idx="1869">
                  <c:v>42145</c:v>
                </c:pt>
                <c:pt idx="1870">
                  <c:v>42146</c:v>
                </c:pt>
                <c:pt idx="1871">
                  <c:v>42149</c:v>
                </c:pt>
                <c:pt idx="1872">
                  <c:v>42150</c:v>
                </c:pt>
                <c:pt idx="1873">
                  <c:v>42151</c:v>
                </c:pt>
                <c:pt idx="1874">
                  <c:v>42152</c:v>
                </c:pt>
                <c:pt idx="1875">
                  <c:v>42153</c:v>
                </c:pt>
                <c:pt idx="1876">
                  <c:v>42156</c:v>
                </c:pt>
                <c:pt idx="1877">
                  <c:v>42157</c:v>
                </c:pt>
                <c:pt idx="1878">
                  <c:v>42158</c:v>
                </c:pt>
                <c:pt idx="1879">
                  <c:v>42159</c:v>
                </c:pt>
                <c:pt idx="1880">
                  <c:v>42160</c:v>
                </c:pt>
                <c:pt idx="1881">
                  <c:v>42163</c:v>
                </c:pt>
                <c:pt idx="1882">
                  <c:v>42164</c:v>
                </c:pt>
                <c:pt idx="1883">
                  <c:v>42165</c:v>
                </c:pt>
                <c:pt idx="1884">
                  <c:v>42166</c:v>
                </c:pt>
                <c:pt idx="1885">
                  <c:v>42167</c:v>
                </c:pt>
                <c:pt idx="1886">
                  <c:v>42170</c:v>
                </c:pt>
                <c:pt idx="1887">
                  <c:v>42171</c:v>
                </c:pt>
                <c:pt idx="1888">
                  <c:v>42172</c:v>
                </c:pt>
                <c:pt idx="1889">
                  <c:v>42173</c:v>
                </c:pt>
                <c:pt idx="1890">
                  <c:v>42174</c:v>
                </c:pt>
                <c:pt idx="1891">
                  <c:v>42177</c:v>
                </c:pt>
                <c:pt idx="1892">
                  <c:v>42178</c:v>
                </c:pt>
                <c:pt idx="1893">
                  <c:v>42179</c:v>
                </c:pt>
                <c:pt idx="1894">
                  <c:v>42180</c:v>
                </c:pt>
                <c:pt idx="1895">
                  <c:v>42181</c:v>
                </c:pt>
                <c:pt idx="1896">
                  <c:v>42184</c:v>
                </c:pt>
                <c:pt idx="1897">
                  <c:v>42185</c:v>
                </c:pt>
                <c:pt idx="1898">
                  <c:v>42186</c:v>
                </c:pt>
                <c:pt idx="1899">
                  <c:v>42187</c:v>
                </c:pt>
                <c:pt idx="1900">
                  <c:v>42188</c:v>
                </c:pt>
                <c:pt idx="1901">
                  <c:v>42191</c:v>
                </c:pt>
                <c:pt idx="1902">
                  <c:v>42192</c:v>
                </c:pt>
                <c:pt idx="1903">
                  <c:v>42193</c:v>
                </c:pt>
                <c:pt idx="1904">
                  <c:v>42194</c:v>
                </c:pt>
                <c:pt idx="1905">
                  <c:v>42195</c:v>
                </c:pt>
                <c:pt idx="1906">
                  <c:v>42198</c:v>
                </c:pt>
                <c:pt idx="1907">
                  <c:v>42199</c:v>
                </c:pt>
                <c:pt idx="1908">
                  <c:v>42200</c:v>
                </c:pt>
                <c:pt idx="1909">
                  <c:v>42201</c:v>
                </c:pt>
                <c:pt idx="1910">
                  <c:v>42202</c:v>
                </c:pt>
                <c:pt idx="1911">
                  <c:v>42205</c:v>
                </c:pt>
                <c:pt idx="1912">
                  <c:v>42206</c:v>
                </c:pt>
                <c:pt idx="1913">
                  <c:v>42207</c:v>
                </c:pt>
                <c:pt idx="1914">
                  <c:v>42208</c:v>
                </c:pt>
                <c:pt idx="1915">
                  <c:v>42209</c:v>
                </c:pt>
                <c:pt idx="1916">
                  <c:v>42212</c:v>
                </c:pt>
                <c:pt idx="1917">
                  <c:v>42213</c:v>
                </c:pt>
                <c:pt idx="1918">
                  <c:v>42214</c:v>
                </c:pt>
                <c:pt idx="1919">
                  <c:v>42215</c:v>
                </c:pt>
                <c:pt idx="1920">
                  <c:v>42216</c:v>
                </c:pt>
                <c:pt idx="1921">
                  <c:v>42219</c:v>
                </c:pt>
                <c:pt idx="1922">
                  <c:v>42220</c:v>
                </c:pt>
                <c:pt idx="1923">
                  <c:v>42221</c:v>
                </c:pt>
                <c:pt idx="1924">
                  <c:v>42222</c:v>
                </c:pt>
                <c:pt idx="1925">
                  <c:v>42223</c:v>
                </c:pt>
                <c:pt idx="1926">
                  <c:v>42226</c:v>
                </c:pt>
                <c:pt idx="1927">
                  <c:v>42227</c:v>
                </c:pt>
                <c:pt idx="1928">
                  <c:v>42228</c:v>
                </c:pt>
                <c:pt idx="1929">
                  <c:v>42229</c:v>
                </c:pt>
                <c:pt idx="1930">
                  <c:v>42230</c:v>
                </c:pt>
                <c:pt idx="1931">
                  <c:v>42233</c:v>
                </c:pt>
                <c:pt idx="1932">
                  <c:v>42234</c:v>
                </c:pt>
                <c:pt idx="1933">
                  <c:v>42235</c:v>
                </c:pt>
                <c:pt idx="1934">
                  <c:v>42236</c:v>
                </c:pt>
                <c:pt idx="1935">
                  <c:v>42237</c:v>
                </c:pt>
                <c:pt idx="1936">
                  <c:v>42240</c:v>
                </c:pt>
                <c:pt idx="1937">
                  <c:v>42241</c:v>
                </c:pt>
                <c:pt idx="1938">
                  <c:v>42242</c:v>
                </c:pt>
                <c:pt idx="1939">
                  <c:v>42243</c:v>
                </c:pt>
                <c:pt idx="1940">
                  <c:v>42244</c:v>
                </c:pt>
                <c:pt idx="1941">
                  <c:v>42247</c:v>
                </c:pt>
                <c:pt idx="1942">
                  <c:v>42248</c:v>
                </c:pt>
                <c:pt idx="1943">
                  <c:v>42249</c:v>
                </c:pt>
                <c:pt idx="1944">
                  <c:v>42250</c:v>
                </c:pt>
                <c:pt idx="1945">
                  <c:v>42251</c:v>
                </c:pt>
                <c:pt idx="1946">
                  <c:v>42254</c:v>
                </c:pt>
                <c:pt idx="1947">
                  <c:v>42255</c:v>
                </c:pt>
                <c:pt idx="1948">
                  <c:v>42256</c:v>
                </c:pt>
                <c:pt idx="1949">
                  <c:v>42257</c:v>
                </c:pt>
                <c:pt idx="1950">
                  <c:v>42258</c:v>
                </c:pt>
                <c:pt idx="1951">
                  <c:v>42261</c:v>
                </c:pt>
                <c:pt idx="1952">
                  <c:v>42262</c:v>
                </c:pt>
                <c:pt idx="1953">
                  <c:v>42263</c:v>
                </c:pt>
                <c:pt idx="1954">
                  <c:v>42264</c:v>
                </c:pt>
                <c:pt idx="1955">
                  <c:v>42265</c:v>
                </c:pt>
                <c:pt idx="1956">
                  <c:v>42268</c:v>
                </c:pt>
                <c:pt idx="1957">
                  <c:v>42269</c:v>
                </c:pt>
                <c:pt idx="1958">
                  <c:v>42270</c:v>
                </c:pt>
                <c:pt idx="1959">
                  <c:v>42271</c:v>
                </c:pt>
                <c:pt idx="1960">
                  <c:v>42272</c:v>
                </c:pt>
                <c:pt idx="1961">
                  <c:v>42275</c:v>
                </c:pt>
                <c:pt idx="1962">
                  <c:v>42276</c:v>
                </c:pt>
                <c:pt idx="1963">
                  <c:v>42277</c:v>
                </c:pt>
                <c:pt idx="1964">
                  <c:v>42278</c:v>
                </c:pt>
                <c:pt idx="1965">
                  <c:v>42279</c:v>
                </c:pt>
                <c:pt idx="1966">
                  <c:v>42282</c:v>
                </c:pt>
                <c:pt idx="1967">
                  <c:v>42283</c:v>
                </c:pt>
                <c:pt idx="1968">
                  <c:v>42284</c:v>
                </c:pt>
                <c:pt idx="1969">
                  <c:v>42285</c:v>
                </c:pt>
                <c:pt idx="1970">
                  <c:v>42286</c:v>
                </c:pt>
                <c:pt idx="1971">
                  <c:v>42289</c:v>
                </c:pt>
                <c:pt idx="1972">
                  <c:v>42290</c:v>
                </c:pt>
                <c:pt idx="1973">
                  <c:v>42291</c:v>
                </c:pt>
                <c:pt idx="1974">
                  <c:v>42292</c:v>
                </c:pt>
                <c:pt idx="1975">
                  <c:v>42293</c:v>
                </c:pt>
                <c:pt idx="1976">
                  <c:v>42296</c:v>
                </c:pt>
                <c:pt idx="1977">
                  <c:v>42297</c:v>
                </c:pt>
                <c:pt idx="1978">
                  <c:v>42298</c:v>
                </c:pt>
                <c:pt idx="1979">
                  <c:v>42299</c:v>
                </c:pt>
                <c:pt idx="1980">
                  <c:v>42300</c:v>
                </c:pt>
                <c:pt idx="1981">
                  <c:v>42303</c:v>
                </c:pt>
                <c:pt idx="1982">
                  <c:v>42304</c:v>
                </c:pt>
                <c:pt idx="1983">
                  <c:v>42305</c:v>
                </c:pt>
                <c:pt idx="1984">
                  <c:v>42306</c:v>
                </c:pt>
                <c:pt idx="1985">
                  <c:v>42307</c:v>
                </c:pt>
                <c:pt idx="1986">
                  <c:v>42310</c:v>
                </c:pt>
                <c:pt idx="1987">
                  <c:v>42311</c:v>
                </c:pt>
                <c:pt idx="1988">
                  <c:v>42312</c:v>
                </c:pt>
                <c:pt idx="1989">
                  <c:v>42313</c:v>
                </c:pt>
                <c:pt idx="1990">
                  <c:v>42314</c:v>
                </c:pt>
                <c:pt idx="1991">
                  <c:v>42317</c:v>
                </c:pt>
                <c:pt idx="1992">
                  <c:v>42318</c:v>
                </c:pt>
                <c:pt idx="1993">
                  <c:v>42319</c:v>
                </c:pt>
                <c:pt idx="1994">
                  <c:v>42320</c:v>
                </c:pt>
                <c:pt idx="1995">
                  <c:v>42321</c:v>
                </c:pt>
                <c:pt idx="1996">
                  <c:v>42324</c:v>
                </c:pt>
                <c:pt idx="1997">
                  <c:v>42325</c:v>
                </c:pt>
                <c:pt idx="1998">
                  <c:v>42326</c:v>
                </c:pt>
                <c:pt idx="1999">
                  <c:v>42327</c:v>
                </c:pt>
                <c:pt idx="2000">
                  <c:v>42328</c:v>
                </c:pt>
                <c:pt idx="2001">
                  <c:v>42331</c:v>
                </c:pt>
                <c:pt idx="2002">
                  <c:v>42332</c:v>
                </c:pt>
                <c:pt idx="2003">
                  <c:v>42333</c:v>
                </c:pt>
                <c:pt idx="2004">
                  <c:v>42334</c:v>
                </c:pt>
                <c:pt idx="2005">
                  <c:v>42335</c:v>
                </c:pt>
                <c:pt idx="2006">
                  <c:v>42338</c:v>
                </c:pt>
                <c:pt idx="2007">
                  <c:v>42339</c:v>
                </c:pt>
                <c:pt idx="2008">
                  <c:v>42340</c:v>
                </c:pt>
                <c:pt idx="2009">
                  <c:v>42341</c:v>
                </c:pt>
                <c:pt idx="2010">
                  <c:v>42342</c:v>
                </c:pt>
                <c:pt idx="2011">
                  <c:v>42345</c:v>
                </c:pt>
                <c:pt idx="2012">
                  <c:v>42346</c:v>
                </c:pt>
                <c:pt idx="2013">
                  <c:v>42347</c:v>
                </c:pt>
                <c:pt idx="2014">
                  <c:v>42348</c:v>
                </c:pt>
                <c:pt idx="2015">
                  <c:v>42349</c:v>
                </c:pt>
                <c:pt idx="2016">
                  <c:v>42352</c:v>
                </c:pt>
                <c:pt idx="2017">
                  <c:v>42353</c:v>
                </c:pt>
                <c:pt idx="2018">
                  <c:v>42354</c:v>
                </c:pt>
                <c:pt idx="2019">
                  <c:v>42355</c:v>
                </c:pt>
                <c:pt idx="2020">
                  <c:v>42356</c:v>
                </c:pt>
                <c:pt idx="2021">
                  <c:v>42359</c:v>
                </c:pt>
                <c:pt idx="2022">
                  <c:v>42360</c:v>
                </c:pt>
                <c:pt idx="2023">
                  <c:v>42361</c:v>
                </c:pt>
                <c:pt idx="2024">
                  <c:v>42362</c:v>
                </c:pt>
                <c:pt idx="2025">
                  <c:v>42363</c:v>
                </c:pt>
                <c:pt idx="2026">
                  <c:v>42366</c:v>
                </c:pt>
                <c:pt idx="2027">
                  <c:v>42367</c:v>
                </c:pt>
                <c:pt idx="2028">
                  <c:v>42368</c:v>
                </c:pt>
                <c:pt idx="2029">
                  <c:v>42369</c:v>
                </c:pt>
                <c:pt idx="2030">
                  <c:v>42370</c:v>
                </c:pt>
                <c:pt idx="2031">
                  <c:v>42373</c:v>
                </c:pt>
                <c:pt idx="2032">
                  <c:v>42374</c:v>
                </c:pt>
                <c:pt idx="2033">
                  <c:v>42375</c:v>
                </c:pt>
                <c:pt idx="2034">
                  <c:v>42376</c:v>
                </c:pt>
                <c:pt idx="2035">
                  <c:v>42377</c:v>
                </c:pt>
                <c:pt idx="2036">
                  <c:v>42380</c:v>
                </c:pt>
                <c:pt idx="2037">
                  <c:v>42381</c:v>
                </c:pt>
                <c:pt idx="2038">
                  <c:v>42382</c:v>
                </c:pt>
                <c:pt idx="2039">
                  <c:v>42383</c:v>
                </c:pt>
                <c:pt idx="2040">
                  <c:v>42384</c:v>
                </c:pt>
                <c:pt idx="2041">
                  <c:v>42387</c:v>
                </c:pt>
                <c:pt idx="2042">
                  <c:v>42388</c:v>
                </c:pt>
                <c:pt idx="2043">
                  <c:v>42389</c:v>
                </c:pt>
                <c:pt idx="2044">
                  <c:v>42390</c:v>
                </c:pt>
                <c:pt idx="2045">
                  <c:v>42391</c:v>
                </c:pt>
                <c:pt idx="2046">
                  <c:v>42394</c:v>
                </c:pt>
                <c:pt idx="2047">
                  <c:v>42395</c:v>
                </c:pt>
                <c:pt idx="2048">
                  <c:v>42396</c:v>
                </c:pt>
                <c:pt idx="2049">
                  <c:v>42397</c:v>
                </c:pt>
                <c:pt idx="2050">
                  <c:v>42398</c:v>
                </c:pt>
                <c:pt idx="2051">
                  <c:v>42401</c:v>
                </c:pt>
                <c:pt idx="2052">
                  <c:v>42402</c:v>
                </c:pt>
                <c:pt idx="2053">
                  <c:v>42403</c:v>
                </c:pt>
                <c:pt idx="2054">
                  <c:v>42404</c:v>
                </c:pt>
                <c:pt idx="2055">
                  <c:v>42405</c:v>
                </c:pt>
                <c:pt idx="2056">
                  <c:v>42408</c:v>
                </c:pt>
                <c:pt idx="2057">
                  <c:v>42409</c:v>
                </c:pt>
                <c:pt idx="2058">
                  <c:v>42410</c:v>
                </c:pt>
                <c:pt idx="2059">
                  <c:v>42411</c:v>
                </c:pt>
                <c:pt idx="2060">
                  <c:v>42412</c:v>
                </c:pt>
                <c:pt idx="2061">
                  <c:v>42415</c:v>
                </c:pt>
                <c:pt idx="2062">
                  <c:v>42416</c:v>
                </c:pt>
                <c:pt idx="2063">
                  <c:v>42417</c:v>
                </c:pt>
                <c:pt idx="2064">
                  <c:v>42418</c:v>
                </c:pt>
                <c:pt idx="2065">
                  <c:v>42419</c:v>
                </c:pt>
                <c:pt idx="2066">
                  <c:v>42422</c:v>
                </c:pt>
                <c:pt idx="2067">
                  <c:v>42423</c:v>
                </c:pt>
                <c:pt idx="2068">
                  <c:v>42424</c:v>
                </c:pt>
                <c:pt idx="2069">
                  <c:v>42425</c:v>
                </c:pt>
                <c:pt idx="2070">
                  <c:v>42426</c:v>
                </c:pt>
                <c:pt idx="2071">
                  <c:v>42429</c:v>
                </c:pt>
                <c:pt idx="2072">
                  <c:v>42430</c:v>
                </c:pt>
                <c:pt idx="2073">
                  <c:v>42431</c:v>
                </c:pt>
                <c:pt idx="2074">
                  <c:v>42432</c:v>
                </c:pt>
                <c:pt idx="2075">
                  <c:v>42433</c:v>
                </c:pt>
                <c:pt idx="2076">
                  <c:v>42436</c:v>
                </c:pt>
                <c:pt idx="2077">
                  <c:v>42437</c:v>
                </c:pt>
                <c:pt idx="2078">
                  <c:v>42438</c:v>
                </c:pt>
                <c:pt idx="2079">
                  <c:v>42439</c:v>
                </c:pt>
                <c:pt idx="2080">
                  <c:v>42440</c:v>
                </c:pt>
                <c:pt idx="2081">
                  <c:v>42443</c:v>
                </c:pt>
                <c:pt idx="2082">
                  <c:v>42444</c:v>
                </c:pt>
                <c:pt idx="2083">
                  <c:v>42445</c:v>
                </c:pt>
                <c:pt idx="2084">
                  <c:v>42446</c:v>
                </c:pt>
                <c:pt idx="2085">
                  <c:v>42447</c:v>
                </c:pt>
                <c:pt idx="2086">
                  <c:v>42450</c:v>
                </c:pt>
                <c:pt idx="2087">
                  <c:v>42451</c:v>
                </c:pt>
                <c:pt idx="2088">
                  <c:v>42452</c:v>
                </c:pt>
                <c:pt idx="2089">
                  <c:v>42453</c:v>
                </c:pt>
                <c:pt idx="2090">
                  <c:v>42454</c:v>
                </c:pt>
                <c:pt idx="2091">
                  <c:v>42457</c:v>
                </c:pt>
                <c:pt idx="2092">
                  <c:v>42458</c:v>
                </c:pt>
                <c:pt idx="2093">
                  <c:v>42459</c:v>
                </c:pt>
                <c:pt idx="2094">
                  <c:v>42460</c:v>
                </c:pt>
                <c:pt idx="2095">
                  <c:v>42461</c:v>
                </c:pt>
                <c:pt idx="2096">
                  <c:v>42464</c:v>
                </c:pt>
                <c:pt idx="2097">
                  <c:v>42465</c:v>
                </c:pt>
                <c:pt idx="2098">
                  <c:v>42466</c:v>
                </c:pt>
                <c:pt idx="2099">
                  <c:v>42467</c:v>
                </c:pt>
                <c:pt idx="2100">
                  <c:v>42468</c:v>
                </c:pt>
                <c:pt idx="2101">
                  <c:v>42471</c:v>
                </c:pt>
                <c:pt idx="2102">
                  <c:v>42472</c:v>
                </c:pt>
                <c:pt idx="2103">
                  <c:v>42473</c:v>
                </c:pt>
                <c:pt idx="2104">
                  <c:v>42474</c:v>
                </c:pt>
                <c:pt idx="2105">
                  <c:v>42475</c:v>
                </c:pt>
                <c:pt idx="2106">
                  <c:v>42478</c:v>
                </c:pt>
                <c:pt idx="2107">
                  <c:v>42479</c:v>
                </c:pt>
                <c:pt idx="2108">
                  <c:v>42480</c:v>
                </c:pt>
                <c:pt idx="2109">
                  <c:v>42481</c:v>
                </c:pt>
                <c:pt idx="2110">
                  <c:v>42482</c:v>
                </c:pt>
                <c:pt idx="2111">
                  <c:v>42485</c:v>
                </c:pt>
                <c:pt idx="2112">
                  <c:v>42486</c:v>
                </c:pt>
                <c:pt idx="2113">
                  <c:v>42487</c:v>
                </c:pt>
                <c:pt idx="2114">
                  <c:v>42488</c:v>
                </c:pt>
                <c:pt idx="2115">
                  <c:v>42489</c:v>
                </c:pt>
                <c:pt idx="2116">
                  <c:v>42492</c:v>
                </c:pt>
                <c:pt idx="2117">
                  <c:v>42493</c:v>
                </c:pt>
                <c:pt idx="2118">
                  <c:v>42494</c:v>
                </c:pt>
                <c:pt idx="2119">
                  <c:v>42495</c:v>
                </c:pt>
                <c:pt idx="2120">
                  <c:v>42496</c:v>
                </c:pt>
                <c:pt idx="2121">
                  <c:v>42499</c:v>
                </c:pt>
                <c:pt idx="2122">
                  <c:v>42500</c:v>
                </c:pt>
                <c:pt idx="2123">
                  <c:v>42501</c:v>
                </c:pt>
                <c:pt idx="2124">
                  <c:v>42502</c:v>
                </c:pt>
                <c:pt idx="2125">
                  <c:v>42503</c:v>
                </c:pt>
                <c:pt idx="2126">
                  <c:v>42506</c:v>
                </c:pt>
                <c:pt idx="2127">
                  <c:v>42507</c:v>
                </c:pt>
                <c:pt idx="2128">
                  <c:v>42508</c:v>
                </c:pt>
                <c:pt idx="2129">
                  <c:v>42509</c:v>
                </c:pt>
                <c:pt idx="2130">
                  <c:v>42510</c:v>
                </c:pt>
                <c:pt idx="2131">
                  <c:v>42513</c:v>
                </c:pt>
                <c:pt idx="2132">
                  <c:v>42514</c:v>
                </c:pt>
                <c:pt idx="2133">
                  <c:v>42515</c:v>
                </c:pt>
                <c:pt idx="2134">
                  <c:v>42516</c:v>
                </c:pt>
                <c:pt idx="2135">
                  <c:v>42517</c:v>
                </c:pt>
                <c:pt idx="2136">
                  <c:v>42520</c:v>
                </c:pt>
                <c:pt idx="2137">
                  <c:v>42521</c:v>
                </c:pt>
                <c:pt idx="2138">
                  <c:v>42522</c:v>
                </c:pt>
                <c:pt idx="2139">
                  <c:v>42523</c:v>
                </c:pt>
                <c:pt idx="2140">
                  <c:v>42524</c:v>
                </c:pt>
                <c:pt idx="2141">
                  <c:v>42527</c:v>
                </c:pt>
                <c:pt idx="2142">
                  <c:v>42528</c:v>
                </c:pt>
                <c:pt idx="2143">
                  <c:v>42529</c:v>
                </c:pt>
                <c:pt idx="2144">
                  <c:v>42530</c:v>
                </c:pt>
                <c:pt idx="2145">
                  <c:v>42531</c:v>
                </c:pt>
                <c:pt idx="2146">
                  <c:v>42534</c:v>
                </c:pt>
                <c:pt idx="2147">
                  <c:v>42535</c:v>
                </c:pt>
                <c:pt idx="2148">
                  <c:v>42536</c:v>
                </c:pt>
                <c:pt idx="2149">
                  <c:v>42537</c:v>
                </c:pt>
                <c:pt idx="2150">
                  <c:v>42538</c:v>
                </c:pt>
                <c:pt idx="2151">
                  <c:v>42541</c:v>
                </c:pt>
                <c:pt idx="2152">
                  <c:v>42542</c:v>
                </c:pt>
                <c:pt idx="2153">
                  <c:v>42543</c:v>
                </c:pt>
                <c:pt idx="2154">
                  <c:v>42544</c:v>
                </c:pt>
                <c:pt idx="2155">
                  <c:v>42545</c:v>
                </c:pt>
                <c:pt idx="2156">
                  <c:v>42548</c:v>
                </c:pt>
                <c:pt idx="2157">
                  <c:v>42549</c:v>
                </c:pt>
                <c:pt idx="2158">
                  <c:v>42550</c:v>
                </c:pt>
                <c:pt idx="2159">
                  <c:v>42551</c:v>
                </c:pt>
                <c:pt idx="2160">
                  <c:v>42552</c:v>
                </c:pt>
              </c:numCache>
            </c:numRef>
          </c:cat>
          <c:val>
            <c:numRef>
              <c:f>Feuil1!$E$978:$E$3138</c:f>
              <c:numCache>
                <c:formatCode>0.00</c:formatCode>
                <c:ptCount val="21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2.6949999999999998</c:v>
                </c:pt>
                <c:pt idx="81">
                  <c:v>2.74</c:v>
                </c:pt>
                <c:pt idx="82">
                  <c:v>2.7449999999999997</c:v>
                </c:pt>
                <c:pt idx="83">
                  <c:v>2.75</c:v>
                </c:pt>
                <c:pt idx="84">
                  <c:v>2.7329999999999997</c:v>
                </c:pt>
                <c:pt idx="85">
                  <c:v>2.7133333333333334</c:v>
                </c:pt>
                <c:pt idx="86">
                  <c:v>2.6935714285714285</c:v>
                </c:pt>
                <c:pt idx="87">
                  <c:v>2.6807142857142856</c:v>
                </c:pt>
                <c:pt idx="88">
                  <c:v>2.6621428571428574</c:v>
                </c:pt>
                <c:pt idx="89">
                  <c:v>2.6357142857142857</c:v>
                </c:pt>
                <c:pt idx="90">
                  <c:v>2.6067142857142858</c:v>
                </c:pt>
                <c:pt idx="91">
                  <c:v>2.5938571428571429</c:v>
                </c:pt>
                <c:pt idx="92">
                  <c:v>2.5902857142857139</c:v>
                </c:pt>
                <c:pt idx="93">
                  <c:v>2.588857142857143</c:v>
                </c:pt>
                <c:pt idx="94">
                  <c:v>2.5731428571428565</c:v>
                </c:pt>
                <c:pt idx="95">
                  <c:v>2.5502857142857143</c:v>
                </c:pt>
                <c:pt idx="96">
                  <c:v>2.5409999999999999</c:v>
                </c:pt>
                <c:pt idx="97">
                  <c:v>2.5257142857142858</c:v>
                </c:pt>
                <c:pt idx="98">
                  <c:v>2.5100000000000002</c:v>
                </c:pt>
                <c:pt idx="99">
                  <c:v>2.4907142857142861</c:v>
                </c:pt>
                <c:pt idx="100">
                  <c:v>2.4750000000000001</c:v>
                </c:pt>
                <c:pt idx="101">
                  <c:v>2.4740000000000002</c:v>
                </c:pt>
                <c:pt idx="102">
                  <c:v>2.4711428571428571</c:v>
                </c:pt>
                <c:pt idx="103">
                  <c:v>2.4639999999999995</c:v>
                </c:pt>
                <c:pt idx="104">
                  <c:v>2.4664285714285716</c:v>
                </c:pt>
                <c:pt idx="105">
                  <c:v>2.472</c:v>
                </c:pt>
                <c:pt idx="106">
                  <c:v>2.4819999999999998</c:v>
                </c:pt>
                <c:pt idx="107">
                  <c:v>2.4905714285714287</c:v>
                </c:pt>
                <c:pt idx="108">
                  <c:v>2.4929999999999999</c:v>
                </c:pt>
                <c:pt idx="109">
                  <c:v>2.4968571428571424</c:v>
                </c:pt>
                <c:pt idx="110">
                  <c:v>2.5035714285714286</c:v>
                </c:pt>
                <c:pt idx="111">
                  <c:v>2.4954285714285711</c:v>
                </c:pt>
                <c:pt idx="112">
                  <c:v>2.4784285714285708</c:v>
                </c:pt>
                <c:pt idx="113">
                  <c:v>2.4588571428571426</c:v>
                </c:pt>
                <c:pt idx="114">
                  <c:v>2.4402857142857144</c:v>
                </c:pt>
                <c:pt idx="115">
                  <c:v>2.4245714285714284</c:v>
                </c:pt>
                <c:pt idx="116">
                  <c:v>2.4068571428571426</c:v>
                </c:pt>
                <c:pt idx="117">
                  <c:v>2.383</c:v>
                </c:pt>
                <c:pt idx="118">
                  <c:v>2.3715714285714284</c:v>
                </c:pt>
                <c:pt idx="119">
                  <c:v>2.3290000000000002</c:v>
                </c:pt>
                <c:pt idx="120">
                  <c:v>2.3234285714285714</c:v>
                </c:pt>
                <c:pt idx="121">
                  <c:v>2.3177142857142856</c:v>
                </c:pt>
                <c:pt idx="122">
                  <c:v>2.3105714285714285</c:v>
                </c:pt>
                <c:pt idx="123">
                  <c:v>2.3151428571428574</c:v>
                </c:pt>
                <c:pt idx="124">
                  <c:v>2.3244285714285717</c:v>
                </c:pt>
                <c:pt idx="125">
                  <c:v>2.3325714285714292</c:v>
                </c:pt>
                <c:pt idx="126">
                  <c:v>2.3761428571428573</c:v>
                </c:pt>
                <c:pt idx="127">
                  <c:v>2.3935714285714282</c:v>
                </c:pt>
                <c:pt idx="128">
                  <c:v>2.4161428571428574</c:v>
                </c:pt>
                <c:pt idx="129">
                  <c:v>2.4418571428571427</c:v>
                </c:pt>
                <c:pt idx="130">
                  <c:v>2.4568571428571429</c:v>
                </c:pt>
                <c:pt idx="131">
                  <c:v>2.4704285714285712</c:v>
                </c:pt>
                <c:pt idx="132">
                  <c:v>2.492142857142857</c:v>
                </c:pt>
                <c:pt idx="133">
                  <c:v>2.499714285714286</c:v>
                </c:pt>
                <c:pt idx="134">
                  <c:v>2.5025714285714287</c:v>
                </c:pt>
                <c:pt idx="135">
                  <c:v>2.4892857142857143</c:v>
                </c:pt>
                <c:pt idx="136">
                  <c:v>2.4591428571428571</c:v>
                </c:pt>
                <c:pt idx="137">
                  <c:v>2.4215714285714287</c:v>
                </c:pt>
                <c:pt idx="138">
                  <c:v>2.371</c:v>
                </c:pt>
                <c:pt idx="139">
                  <c:v>2.3125714285714283</c:v>
                </c:pt>
                <c:pt idx="140">
                  <c:v>2.2558571428571428</c:v>
                </c:pt>
                <c:pt idx="141">
                  <c:v>2.1952857142857143</c:v>
                </c:pt>
                <c:pt idx="142">
                  <c:v>2.1217142857142854</c:v>
                </c:pt>
                <c:pt idx="143">
                  <c:v>2.0590000000000002</c:v>
                </c:pt>
                <c:pt idx="144">
                  <c:v>2.0094285714285713</c:v>
                </c:pt>
                <c:pt idx="145">
                  <c:v>1.964285714285714</c:v>
                </c:pt>
                <c:pt idx="146">
                  <c:v>1.8928571428571426</c:v>
                </c:pt>
                <c:pt idx="147">
                  <c:v>1.861</c:v>
                </c:pt>
                <c:pt idx="148">
                  <c:v>1.8435714285714284</c:v>
                </c:pt>
                <c:pt idx="149">
                  <c:v>1.8521428571428571</c:v>
                </c:pt>
                <c:pt idx="150">
                  <c:v>1.8607142857142858</c:v>
                </c:pt>
                <c:pt idx="151">
                  <c:v>1.8721428571428571</c:v>
                </c:pt>
                <c:pt idx="152">
                  <c:v>1.9021428571428571</c:v>
                </c:pt>
                <c:pt idx="153">
                  <c:v>1.9435714285714287</c:v>
                </c:pt>
                <c:pt idx="154">
                  <c:v>1.9307142857142858</c:v>
                </c:pt>
                <c:pt idx="155">
                  <c:v>1.8664285714285715</c:v>
                </c:pt>
                <c:pt idx="156">
                  <c:v>1.8049999999999999</c:v>
                </c:pt>
                <c:pt idx="157">
                  <c:v>1.737857142857143</c:v>
                </c:pt>
                <c:pt idx="158">
                  <c:v>1.675</c:v>
                </c:pt>
                <c:pt idx="159">
                  <c:v>1.5978571428571426</c:v>
                </c:pt>
                <c:pt idx="160">
                  <c:v>1.5335714285714288</c:v>
                </c:pt>
                <c:pt idx="161">
                  <c:v>1.4807142857142856</c:v>
                </c:pt>
                <c:pt idx="162">
                  <c:v>1.4507142857142858</c:v>
                </c:pt>
                <c:pt idx="163">
                  <c:v>1.4164285714285716</c:v>
                </c:pt>
                <c:pt idx="164">
                  <c:v>1.3692857142857144</c:v>
                </c:pt>
                <c:pt idx="165">
                  <c:v>1.297857142857143</c:v>
                </c:pt>
                <c:pt idx="166">
                  <c:v>1.2207142857142856</c:v>
                </c:pt>
                <c:pt idx="167">
                  <c:v>1.1664285714285714</c:v>
                </c:pt>
                <c:pt idx="168">
                  <c:v>1.1307142857142858</c:v>
                </c:pt>
                <c:pt idx="169">
                  <c:v>1.1078571428571429</c:v>
                </c:pt>
                <c:pt idx="170">
                  <c:v>1.0864285714285713</c:v>
                </c:pt>
                <c:pt idx="171">
                  <c:v>1.0885714285714285</c:v>
                </c:pt>
                <c:pt idx="172">
                  <c:v>1.1002857142857141</c:v>
                </c:pt>
                <c:pt idx="173">
                  <c:v>1.0979999999999999</c:v>
                </c:pt>
                <c:pt idx="174">
                  <c:v>1.0665714285714285</c:v>
                </c:pt>
                <c:pt idx="175">
                  <c:v>1.0108571428571429</c:v>
                </c:pt>
                <c:pt idx="176">
                  <c:v>0.95599999999999985</c:v>
                </c:pt>
                <c:pt idx="177">
                  <c:v>0.8998571428571428</c:v>
                </c:pt>
                <c:pt idx="178">
                  <c:v>0.84985714285714287</c:v>
                </c:pt>
                <c:pt idx="179">
                  <c:v>0.8095714285714285</c:v>
                </c:pt>
                <c:pt idx="180">
                  <c:v>0.79971428571428571</c:v>
                </c:pt>
                <c:pt idx="181">
                  <c:v>0.81614285714285717</c:v>
                </c:pt>
                <c:pt idx="182">
                  <c:v>0.85400000000000009</c:v>
                </c:pt>
                <c:pt idx="183">
                  <c:v>0.89742857142857146</c:v>
                </c:pt>
                <c:pt idx="184">
                  <c:v>0.95071428571428573</c:v>
                </c:pt>
                <c:pt idx="185">
                  <c:v>0.99571428571428577</c:v>
                </c:pt>
                <c:pt idx="186">
                  <c:v>1.0478571428571428</c:v>
                </c:pt>
                <c:pt idx="187">
                  <c:v>1.1489999999999998</c:v>
                </c:pt>
                <c:pt idx="188">
                  <c:v>1.2361428571428572</c:v>
                </c:pt>
                <c:pt idx="189">
                  <c:v>1.3204285714285715</c:v>
                </c:pt>
                <c:pt idx="190">
                  <c:v>1.3961428571428571</c:v>
                </c:pt>
                <c:pt idx="191">
                  <c:v>1.4618571428571427</c:v>
                </c:pt>
                <c:pt idx="192">
                  <c:v>1.5197142857142858</c:v>
                </c:pt>
                <c:pt idx="193">
                  <c:v>1.5554285714285716</c:v>
                </c:pt>
                <c:pt idx="194">
                  <c:v>1.5385714285714285</c:v>
                </c:pt>
                <c:pt idx="195">
                  <c:v>1.5185714285714285</c:v>
                </c:pt>
                <c:pt idx="196">
                  <c:v>1.5014285714285716</c:v>
                </c:pt>
                <c:pt idx="197">
                  <c:v>1.4849999999999999</c:v>
                </c:pt>
                <c:pt idx="198">
                  <c:v>1.4685714285714286</c:v>
                </c:pt>
                <c:pt idx="199">
                  <c:v>1.4599999999999997</c:v>
                </c:pt>
                <c:pt idx="200">
                  <c:v>1.4599999999999997</c:v>
                </c:pt>
                <c:pt idx="201">
                  <c:v>1.4599999999999997</c:v>
                </c:pt>
                <c:pt idx="202">
                  <c:v>1.4628571428571429</c:v>
                </c:pt>
                <c:pt idx="203">
                  <c:v>1.4657142857142857</c:v>
                </c:pt>
                <c:pt idx="204">
                  <c:v>1.4685714285714286</c:v>
                </c:pt>
                <c:pt idx="205">
                  <c:v>1.4742857142857144</c:v>
                </c:pt>
                <c:pt idx="206">
                  <c:v>1.5014285714285716</c:v>
                </c:pt>
                <c:pt idx="207">
                  <c:v>1.5471428571428572</c:v>
                </c:pt>
                <c:pt idx="208">
                  <c:v>1.6138571428571427</c:v>
                </c:pt>
                <c:pt idx="209">
                  <c:v>1.6738571428571429</c:v>
                </c:pt>
                <c:pt idx="210">
                  <c:v>1.72</c:v>
                </c:pt>
                <c:pt idx="211">
                  <c:v>1.7518571428571426</c:v>
                </c:pt>
                <c:pt idx="212">
                  <c:v>1.7838571428571426</c:v>
                </c:pt>
                <c:pt idx="213">
                  <c:v>1.798142857142857</c:v>
                </c:pt>
                <c:pt idx="214">
                  <c:v>1.802</c:v>
                </c:pt>
                <c:pt idx="215">
                  <c:v>1.7895714285714284</c:v>
                </c:pt>
                <c:pt idx="216">
                  <c:v>1.7781428571428572</c:v>
                </c:pt>
                <c:pt idx="217">
                  <c:v>1.7665714285714285</c:v>
                </c:pt>
                <c:pt idx="218">
                  <c:v>1.7715714285714286</c:v>
                </c:pt>
                <c:pt idx="219">
                  <c:v>1.7745714285714287</c:v>
                </c:pt>
                <c:pt idx="220">
                  <c:v>1.7692857142857146</c:v>
                </c:pt>
                <c:pt idx="221">
                  <c:v>1.7631428571428569</c:v>
                </c:pt>
                <c:pt idx="222">
                  <c:v>1.7429999999999999</c:v>
                </c:pt>
                <c:pt idx="223">
                  <c:v>1.7257142857142858</c:v>
                </c:pt>
                <c:pt idx="224">
                  <c:v>1.7298571428571428</c:v>
                </c:pt>
                <c:pt idx="225">
                  <c:v>1.7308571428571429</c:v>
                </c:pt>
                <c:pt idx="226">
                  <c:v>1.7329999999999999</c:v>
                </c:pt>
                <c:pt idx="227">
                  <c:v>1.7331428571428573</c:v>
                </c:pt>
                <c:pt idx="228">
                  <c:v>1.7204285714285716</c:v>
                </c:pt>
                <c:pt idx="229">
                  <c:v>1.7170000000000003</c:v>
                </c:pt>
                <c:pt idx="230">
                  <c:v>1.7092857142857145</c:v>
                </c:pt>
                <c:pt idx="231">
                  <c:v>1.694142857142857</c:v>
                </c:pt>
                <c:pt idx="232">
                  <c:v>1.6605714285714284</c:v>
                </c:pt>
                <c:pt idx="233">
                  <c:v>1.6248571428571428</c:v>
                </c:pt>
                <c:pt idx="234">
                  <c:v>1.5981428571428571</c:v>
                </c:pt>
                <c:pt idx="235">
                  <c:v>1.5769999999999997</c:v>
                </c:pt>
                <c:pt idx="236">
                  <c:v>1.5492857142857142</c:v>
                </c:pt>
                <c:pt idx="237">
                  <c:v>1.5172857142857143</c:v>
                </c:pt>
                <c:pt idx="238">
                  <c:v>1.4834285714285713</c:v>
                </c:pt>
                <c:pt idx="239">
                  <c:v>1.4611428571428573</c:v>
                </c:pt>
                <c:pt idx="240">
                  <c:v>1.4654285714285713</c:v>
                </c:pt>
                <c:pt idx="241">
                  <c:v>1.4345714285714286</c:v>
                </c:pt>
                <c:pt idx="242">
                  <c:v>1.4134285714285715</c:v>
                </c:pt>
                <c:pt idx="243">
                  <c:v>1.3988571428571428</c:v>
                </c:pt>
                <c:pt idx="244">
                  <c:v>1.4094285714285715</c:v>
                </c:pt>
                <c:pt idx="245">
                  <c:v>1.4218571428571427</c:v>
                </c:pt>
                <c:pt idx="246">
                  <c:v>1.4451428571428571</c:v>
                </c:pt>
                <c:pt idx="247">
                  <c:v>1.4418571428571429</c:v>
                </c:pt>
                <c:pt idx="248">
                  <c:v>1.4712857142857143</c:v>
                </c:pt>
                <c:pt idx="249">
                  <c:v>1.4909999999999997</c:v>
                </c:pt>
                <c:pt idx="250">
                  <c:v>1.5107142857142855</c:v>
                </c:pt>
                <c:pt idx="251">
                  <c:v>1.524285714285714</c:v>
                </c:pt>
                <c:pt idx="252">
                  <c:v>1.5378571428571426</c:v>
                </c:pt>
                <c:pt idx="253">
                  <c:v>1.571142857142857</c:v>
                </c:pt>
                <c:pt idx="254">
                  <c:v>1.6072857142857142</c:v>
                </c:pt>
                <c:pt idx="255">
                  <c:v>1.6412857142857145</c:v>
                </c:pt>
                <c:pt idx="256">
                  <c:v>1.6735714285714287</c:v>
                </c:pt>
                <c:pt idx="257">
                  <c:v>1.7058571428571427</c:v>
                </c:pt>
                <c:pt idx="258">
                  <c:v>1.7277142857142855</c:v>
                </c:pt>
                <c:pt idx="259">
                  <c:v>1.7495714285714288</c:v>
                </c:pt>
                <c:pt idx="260">
                  <c:v>1.7485714285714287</c:v>
                </c:pt>
                <c:pt idx="261">
                  <c:v>1.7447142857142859</c:v>
                </c:pt>
                <c:pt idx="262">
                  <c:v>1.7487142857142857</c:v>
                </c:pt>
                <c:pt idx="263">
                  <c:v>1.7578571428571428</c:v>
                </c:pt>
                <c:pt idx="264">
                  <c:v>1.754</c:v>
                </c:pt>
                <c:pt idx="265">
                  <c:v>1.7671428571428573</c:v>
                </c:pt>
                <c:pt idx="266">
                  <c:v>1.7797142857142856</c:v>
                </c:pt>
                <c:pt idx="267">
                  <c:v>1.794142857142857</c:v>
                </c:pt>
                <c:pt idx="268">
                  <c:v>1.8108571428571427</c:v>
                </c:pt>
                <c:pt idx="269">
                  <c:v>1.8247142857142857</c:v>
                </c:pt>
                <c:pt idx="270">
                  <c:v>1.8337142857142861</c:v>
                </c:pt>
                <c:pt idx="271">
                  <c:v>1.85</c:v>
                </c:pt>
                <c:pt idx="272">
                  <c:v>1.8492857142857144</c:v>
                </c:pt>
                <c:pt idx="273">
                  <c:v>1.849142857142857</c:v>
                </c:pt>
                <c:pt idx="274">
                  <c:v>1.8414285714285714</c:v>
                </c:pt>
                <c:pt idx="275">
                  <c:v>1.8214285714285716</c:v>
                </c:pt>
                <c:pt idx="276">
                  <c:v>1.7974285714285716</c:v>
                </c:pt>
                <c:pt idx="277">
                  <c:v>1.7734285714285714</c:v>
                </c:pt>
                <c:pt idx="278">
                  <c:v>1.7544285714285712</c:v>
                </c:pt>
                <c:pt idx="279">
                  <c:v>1.7349999999999999</c:v>
                </c:pt>
                <c:pt idx="280">
                  <c:v>1.7184285714285712</c:v>
                </c:pt>
                <c:pt idx="281">
                  <c:v>1.7091428571428573</c:v>
                </c:pt>
                <c:pt idx="282">
                  <c:v>1.7128571428571429</c:v>
                </c:pt>
                <c:pt idx="283">
                  <c:v>1.7182857142857144</c:v>
                </c:pt>
                <c:pt idx="284">
                  <c:v>1.723857142857143</c:v>
                </c:pt>
                <c:pt idx="285">
                  <c:v>1.7291428571428571</c:v>
                </c:pt>
                <c:pt idx="286">
                  <c:v>1.7374285714285715</c:v>
                </c:pt>
                <c:pt idx="287">
                  <c:v>1.7428571428571431</c:v>
                </c:pt>
                <c:pt idx="288">
                  <c:v>1.7467142857142861</c:v>
                </c:pt>
                <c:pt idx="289">
                  <c:v>1.7481428571428572</c:v>
                </c:pt>
                <c:pt idx="290">
                  <c:v>1.749857142857143</c:v>
                </c:pt>
                <c:pt idx="291">
                  <c:v>1.7585714285714285</c:v>
                </c:pt>
                <c:pt idx="292">
                  <c:v>1.7681428571428572</c:v>
                </c:pt>
                <c:pt idx="293">
                  <c:v>1.7742857142857142</c:v>
                </c:pt>
                <c:pt idx="294">
                  <c:v>1.7828571428571427</c:v>
                </c:pt>
                <c:pt idx="295">
                  <c:v>1.7914285714285714</c:v>
                </c:pt>
                <c:pt idx="296">
                  <c:v>1.7994285714285712</c:v>
                </c:pt>
                <c:pt idx="297">
                  <c:v>1.8101428571428571</c:v>
                </c:pt>
                <c:pt idx="298">
                  <c:v>1.8167142857142857</c:v>
                </c:pt>
                <c:pt idx="299">
                  <c:v>1.8318571428571431</c:v>
                </c:pt>
                <c:pt idx="300">
                  <c:v>1.8610000000000002</c:v>
                </c:pt>
                <c:pt idx="301">
                  <c:v>1.8831428571428575</c:v>
                </c:pt>
                <c:pt idx="302">
                  <c:v>1.9118571428571429</c:v>
                </c:pt>
                <c:pt idx="303">
                  <c:v>1.9294285714285717</c:v>
                </c:pt>
                <c:pt idx="304">
                  <c:v>1.9534285714285713</c:v>
                </c:pt>
                <c:pt idx="305">
                  <c:v>1.9701428571428572</c:v>
                </c:pt>
                <c:pt idx="306">
                  <c:v>1.9767142857142856</c:v>
                </c:pt>
                <c:pt idx="307">
                  <c:v>1.9661428571428572</c:v>
                </c:pt>
                <c:pt idx="308">
                  <c:v>1.9657142857142857</c:v>
                </c:pt>
                <c:pt idx="309">
                  <c:v>1.9587142857142861</c:v>
                </c:pt>
                <c:pt idx="310">
                  <c:v>1.9585714285714284</c:v>
                </c:pt>
                <c:pt idx="311">
                  <c:v>1.9469999999999998</c:v>
                </c:pt>
                <c:pt idx="312">
                  <c:v>1.9474285714285713</c:v>
                </c:pt>
                <c:pt idx="313">
                  <c:v>1.95</c:v>
                </c:pt>
                <c:pt idx="314">
                  <c:v>1.9568571428571429</c:v>
                </c:pt>
                <c:pt idx="315">
                  <c:v>1.9629999999999999</c:v>
                </c:pt>
                <c:pt idx="316">
                  <c:v>1.9702857142857142</c:v>
                </c:pt>
                <c:pt idx="317">
                  <c:v>1.9821428571428572</c:v>
                </c:pt>
                <c:pt idx="318">
                  <c:v>1.994</c:v>
                </c:pt>
                <c:pt idx="319">
                  <c:v>1.9954285714285713</c:v>
                </c:pt>
                <c:pt idx="320">
                  <c:v>1.9952857142857143</c:v>
                </c:pt>
                <c:pt idx="321">
                  <c:v>1.9962857142857142</c:v>
                </c:pt>
                <c:pt idx="322">
                  <c:v>1.994142857142857</c:v>
                </c:pt>
                <c:pt idx="323">
                  <c:v>1.9909999999999999</c:v>
                </c:pt>
                <c:pt idx="324">
                  <c:v>1.9878571428571428</c:v>
                </c:pt>
                <c:pt idx="325">
                  <c:v>1.9861428571428574</c:v>
                </c:pt>
                <c:pt idx="326">
                  <c:v>1.9905714285714287</c:v>
                </c:pt>
                <c:pt idx="327">
                  <c:v>1.9960000000000002</c:v>
                </c:pt>
                <c:pt idx="328">
                  <c:v>2</c:v>
                </c:pt>
                <c:pt idx="329">
                  <c:v>2.0009999999999999</c:v>
                </c:pt>
                <c:pt idx="330">
                  <c:v>2.0051428571428573</c:v>
                </c:pt>
                <c:pt idx="331">
                  <c:v>2.0089999999999999</c:v>
                </c:pt>
                <c:pt idx="332">
                  <c:v>2.011857142857143</c:v>
                </c:pt>
                <c:pt idx="333">
                  <c:v>2.0084285714285715</c:v>
                </c:pt>
                <c:pt idx="334">
                  <c:v>2.0048571428571429</c:v>
                </c:pt>
                <c:pt idx="335">
                  <c:v>1.9942857142857142</c:v>
                </c:pt>
                <c:pt idx="336">
                  <c:v>1.9838571428571428</c:v>
                </c:pt>
                <c:pt idx="337">
                  <c:v>1.9667142857142856</c:v>
                </c:pt>
                <c:pt idx="338">
                  <c:v>1.9427142857142858</c:v>
                </c:pt>
                <c:pt idx="339">
                  <c:v>1.92</c:v>
                </c:pt>
                <c:pt idx="340">
                  <c:v>1.9018571428571429</c:v>
                </c:pt>
                <c:pt idx="341">
                  <c:v>1.8925714285714286</c:v>
                </c:pt>
                <c:pt idx="342">
                  <c:v>1.8905714285714286</c:v>
                </c:pt>
                <c:pt idx="343">
                  <c:v>1.8897142857142857</c:v>
                </c:pt>
                <c:pt idx="344">
                  <c:v>1.8922857142857141</c:v>
                </c:pt>
                <c:pt idx="345">
                  <c:v>1.8995714285714287</c:v>
                </c:pt>
                <c:pt idx="346">
                  <c:v>1.9087142857142856</c:v>
                </c:pt>
                <c:pt idx="347">
                  <c:v>1.9168571428571428</c:v>
                </c:pt>
                <c:pt idx="348">
                  <c:v>1.9188571428571428</c:v>
                </c:pt>
                <c:pt idx="349">
                  <c:v>1.9205714285714286</c:v>
                </c:pt>
                <c:pt idx="350">
                  <c:v>1.9291428571428573</c:v>
                </c:pt>
                <c:pt idx="351">
                  <c:v>1.9238571428571432</c:v>
                </c:pt>
                <c:pt idx="352">
                  <c:v>1.9160000000000001</c:v>
                </c:pt>
                <c:pt idx="353">
                  <c:v>1.9128571428571426</c:v>
                </c:pt>
                <c:pt idx="354">
                  <c:v>1.9124285714285716</c:v>
                </c:pt>
                <c:pt idx="355">
                  <c:v>1.9104285714285711</c:v>
                </c:pt>
                <c:pt idx="356">
                  <c:v>1.9128571428571426</c:v>
                </c:pt>
                <c:pt idx="357">
                  <c:v>1.9091428571428573</c:v>
                </c:pt>
                <c:pt idx="358">
                  <c:v>1.9202857142857146</c:v>
                </c:pt>
                <c:pt idx="359">
                  <c:v>1.9364285714285714</c:v>
                </c:pt>
                <c:pt idx="360">
                  <c:v>1.945857142857143</c:v>
                </c:pt>
                <c:pt idx="361">
                  <c:v>1.9530000000000001</c:v>
                </c:pt>
                <c:pt idx="362">
                  <c:v>1.9585714285714286</c:v>
                </c:pt>
                <c:pt idx="363">
                  <c:v>1.959714285714286</c:v>
                </c:pt>
                <c:pt idx="364">
                  <c:v>1.9600000000000002</c:v>
                </c:pt>
                <c:pt idx="365">
                  <c:v>1.9594285714285715</c:v>
                </c:pt>
                <c:pt idx="366">
                  <c:v>1.9594285714285715</c:v>
                </c:pt>
                <c:pt idx="367">
                  <c:v>1.9594285714285717</c:v>
                </c:pt>
                <c:pt idx="368">
                  <c:v>1.9597142857142857</c:v>
                </c:pt>
                <c:pt idx="369">
                  <c:v>1.9607142857142859</c:v>
                </c:pt>
                <c:pt idx="370">
                  <c:v>1.9632857142857143</c:v>
                </c:pt>
                <c:pt idx="371">
                  <c:v>1.9652857142857145</c:v>
                </c:pt>
                <c:pt idx="372">
                  <c:v>1.9675714285714287</c:v>
                </c:pt>
                <c:pt idx="373">
                  <c:v>1.9690000000000001</c:v>
                </c:pt>
                <c:pt idx="374">
                  <c:v>1.9704285714285716</c:v>
                </c:pt>
                <c:pt idx="375">
                  <c:v>1.9722857142857144</c:v>
                </c:pt>
                <c:pt idx="376">
                  <c:v>1.9731428571428573</c:v>
                </c:pt>
                <c:pt idx="377">
                  <c:v>1.9704285714285716</c:v>
                </c:pt>
                <c:pt idx="378">
                  <c:v>1.9684285714285714</c:v>
                </c:pt>
                <c:pt idx="379">
                  <c:v>1.9704285714285714</c:v>
                </c:pt>
                <c:pt idx="380">
                  <c:v>1.9735714285714288</c:v>
                </c:pt>
                <c:pt idx="381">
                  <c:v>1.977857142857143</c:v>
                </c:pt>
                <c:pt idx="382">
                  <c:v>1.9804285714285714</c:v>
                </c:pt>
                <c:pt idx="383">
                  <c:v>1.9837142857142858</c:v>
                </c:pt>
                <c:pt idx="384">
                  <c:v>1.9914285714285715</c:v>
                </c:pt>
                <c:pt idx="385">
                  <c:v>2.0009999999999999</c:v>
                </c:pt>
                <c:pt idx="386">
                  <c:v>2.0015714285714283</c:v>
                </c:pt>
                <c:pt idx="387">
                  <c:v>2.0017142857142853</c:v>
                </c:pt>
                <c:pt idx="388">
                  <c:v>1.9992857142857143</c:v>
                </c:pt>
                <c:pt idx="389">
                  <c:v>1.9952857142857143</c:v>
                </c:pt>
                <c:pt idx="390">
                  <c:v>1.9884285714285714</c:v>
                </c:pt>
                <c:pt idx="391">
                  <c:v>1.9721428571428572</c:v>
                </c:pt>
                <c:pt idx="392">
                  <c:v>1.9548571428571428</c:v>
                </c:pt>
                <c:pt idx="393">
                  <c:v>1.9418571428571429</c:v>
                </c:pt>
                <c:pt idx="394">
                  <c:v>1.9264285714285714</c:v>
                </c:pt>
                <c:pt idx="395">
                  <c:v>1.913</c:v>
                </c:pt>
                <c:pt idx="396">
                  <c:v>1.920857142857143</c:v>
                </c:pt>
                <c:pt idx="397">
                  <c:v>1.9318571428571432</c:v>
                </c:pt>
                <c:pt idx="398">
                  <c:v>1.948285714285714</c:v>
                </c:pt>
                <c:pt idx="399">
                  <c:v>1.9635714285714287</c:v>
                </c:pt>
                <c:pt idx="400">
                  <c:v>1.9792857142857141</c:v>
                </c:pt>
                <c:pt idx="401">
                  <c:v>1.9959999999999998</c:v>
                </c:pt>
                <c:pt idx="402">
                  <c:v>2.0131428571428573</c:v>
                </c:pt>
                <c:pt idx="403">
                  <c:v>2.0118571428571426</c:v>
                </c:pt>
                <c:pt idx="404">
                  <c:v>2.0067142857142857</c:v>
                </c:pt>
                <c:pt idx="405">
                  <c:v>2.008</c:v>
                </c:pt>
                <c:pt idx="406">
                  <c:v>2.0058571428571428</c:v>
                </c:pt>
                <c:pt idx="407">
                  <c:v>2.0052857142857143</c:v>
                </c:pt>
                <c:pt idx="408">
                  <c:v>2.0089999999999999</c:v>
                </c:pt>
                <c:pt idx="409">
                  <c:v>2.0085714285714285</c:v>
                </c:pt>
                <c:pt idx="410">
                  <c:v>2.0144285714285717</c:v>
                </c:pt>
                <c:pt idx="411">
                  <c:v>2.0247142857142859</c:v>
                </c:pt>
                <c:pt idx="412">
                  <c:v>2.0308571428571431</c:v>
                </c:pt>
                <c:pt idx="413">
                  <c:v>2.0407142857142859</c:v>
                </c:pt>
                <c:pt idx="414">
                  <c:v>2.0470000000000002</c:v>
                </c:pt>
                <c:pt idx="415">
                  <c:v>2.0482857142857145</c:v>
                </c:pt>
                <c:pt idx="416">
                  <c:v>2.0529999999999999</c:v>
                </c:pt>
                <c:pt idx="417">
                  <c:v>2.0514285714285712</c:v>
                </c:pt>
                <c:pt idx="418">
                  <c:v>2.0445714285714285</c:v>
                </c:pt>
                <c:pt idx="419">
                  <c:v>2.0354285714285716</c:v>
                </c:pt>
                <c:pt idx="420">
                  <c:v>2.0295714285714288</c:v>
                </c:pt>
                <c:pt idx="421">
                  <c:v>2.0285714285714285</c:v>
                </c:pt>
                <c:pt idx="422">
                  <c:v>2.0282857142857145</c:v>
                </c:pt>
                <c:pt idx="423">
                  <c:v>2.0295714285714288</c:v>
                </c:pt>
                <c:pt idx="424">
                  <c:v>2.0305714285714287</c:v>
                </c:pt>
                <c:pt idx="425">
                  <c:v>2.0369999999999999</c:v>
                </c:pt>
                <c:pt idx="426">
                  <c:v>2.0471428571428567</c:v>
                </c:pt>
                <c:pt idx="427">
                  <c:v>2.0525714285714285</c:v>
                </c:pt>
                <c:pt idx="428">
                  <c:v>2.0532857142857144</c:v>
                </c:pt>
                <c:pt idx="429">
                  <c:v>2.0537142857142858</c:v>
                </c:pt>
                <c:pt idx="430">
                  <c:v>2.051857142857143</c:v>
                </c:pt>
                <c:pt idx="431">
                  <c:v>2.0500000000000003</c:v>
                </c:pt>
                <c:pt idx="432">
                  <c:v>2.0472857142857142</c:v>
                </c:pt>
                <c:pt idx="433">
                  <c:v>2.0452857142857144</c:v>
                </c:pt>
                <c:pt idx="434">
                  <c:v>2.0438571428571426</c:v>
                </c:pt>
                <c:pt idx="435">
                  <c:v>2.0448571428571429</c:v>
                </c:pt>
                <c:pt idx="436">
                  <c:v>2.0445714285714285</c:v>
                </c:pt>
                <c:pt idx="437">
                  <c:v>2.0448571428571429</c:v>
                </c:pt>
                <c:pt idx="438">
                  <c:v>2.0451428571428574</c:v>
                </c:pt>
                <c:pt idx="439">
                  <c:v>2.0528571428571429</c:v>
                </c:pt>
                <c:pt idx="440">
                  <c:v>2.0577142857142858</c:v>
                </c:pt>
                <c:pt idx="441">
                  <c:v>2.0652857142857139</c:v>
                </c:pt>
                <c:pt idx="442">
                  <c:v>2.0738571428571428</c:v>
                </c:pt>
                <c:pt idx="443">
                  <c:v>2.0847142857142855</c:v>
                </c:pt>
                <c:pt idx="444">
                  <c:v>2.0952857142857142</c:v>
                </c:pt>
                <c:pt idx="445">
                  <c:v>2.1061428571428573</c:v>
                </c:pt>
                <c:pt idx="446">
                  <c:v>2.1072857142857147</c:v>
                </c:pt>
                <c:pt idx="447">
                  <c:v>2.1095714285714289</c:v>
                </c:pt>
                <c:pt idx="448">
                  <c:v>2.1012857142857144</c:v>
                </c:pt>
                <c:pt idx="449">
                  <c:v>2.1025714285714288</c:v>
                </c:pt>
                <c:pt idx="450">
                  <c:v>2.1038571428571431</c:v>
                </c:pt>
                <c:pt idx="451">
                  <c:v>2.104857142857143</c:v>
                </c:pt>
                <c:pt idx="452">
                  <c:v>2.1075714285714287</c:v>
                </c:pt>
                <c:pt idx="453">
                  <c:v>2.112714285714286</c:v>
                </c:pt>
                <c:pt idx="454">
                  <c:v>2.1182857142857143</c:v>
                </c:pt>
                <c:pt idx="455">
                  <c:v>2.133</c:v>
                </c:pt>
                <c:pt idx="456">
                  <c:v>2.1364285714285716</c:v>
                </c:pt>
                <c:pt idx="457">
                  <c:v>2.1398571428571427</c:v>
                </c:pt>
                <c:pt idx="458">
                  <c:v>2.1435714285714282</c:v>
                </c:pt>
                <c:pt idx="459">
                  <c:v>2.1462857142857144</c:v>
                </c:pt>
                <c:pt idx="460">
                  <c:v>2.149142857142857</c:v>
                </c:pt>
                <c:pt idx="461">
                  <c:v>2.1504285714285714</c:v>
                </c:pt>
                <c:pt idx="462">
                  <c:v>2.1512857142857142</c:v>
                </c:pt>
                <c:pt idx="463">
                  <c:v>2.1534285714285715</c:v>
                </c:pt>
                <c:pt idx="464">
                  <c:v>2.153</c:v>
                </c:pt>
                <c:pt idx="465">
                  <c:v>2.1625714285714284</c:v>
                </c:pt>
                <c:pt idx="466">
                  <c:v>2.1714285714285713</c:v>
                </c:pt>
                <c:pt idx="467">
                  <c:v>2.1774285714285715</c:v>
                </c:pt>
                <c:pt idx="468">
                  <c:v>2.1832857142857143</c:v>
                </c:pt>
                <c:pt idx="469">
                  <c:v>2.1855714285714285</c:v>
                </c:pt>
                <c:pt idx="470">
                  <c:v>2.1832857142857143</c:v>
                </c:pt>
                <c:pt idx="471">
                  <c:v>2.1789999999999998</c:v>
                </c:pt>
                <c:pt idx="472">
                  <c:v>2.1604285714285716</c:v>
                </c:pt>
                <c:pt idx="473">
                  <c:v>2.1422857142857148</c:v>
                </c:pt>
                <c:pt idx="474">
                  <c:v>2.1272857142857147</c:v>
                </c:pt>
                <c:pt idx="475">
                  <c:v>2.1092857142857144</c:v>
                </c:pt>
                <c:pt idx="476">
                  <c:v>2.097142857142857</c:v>
                </c:pt>
                <c:pt idx="477">
                  <c:v>2.0932857142857144</c:v>
                </c:pt>
                <c:pt idx="478">
                  <c:v>2.080857142857143</c:v>
                </c:pt>
                <c:pt idx="479">
                  <c:v>2.0698571428571428</c:v>
                </c:pt>
                <c:pt idx="480">
                  <c:v>2.052285714285714</c:v>
                </c:pt>
                <c:pt idx="481">
                  <c:v>2.0291428571428569</c:v>
                </c:pt>
                <c:pt idx="482">
                  <c:v>2.0107142857142857</c:v>
                </c:pt>
                <c:pt idx="483">
                  <c:v>1.9825714285714287</c:v>
                </c:pt>
                <c:pt idx="484">
                  <c:v>1.9518571428571427</c:v>
                </c:pt>
                <c:pt idx="485">
                  <c:v>1.9358571428571429</c:v>
                </c:pt>
                <c:pt idx="486">
                  <c:v>1.9182857142857141</c:v>
                </c:pt>
                <c:pt idx="487">
                  <c:v>1.9022857142857141</c:v>
                </c:pt>
                <c:pt idx="488">
                  <c:v>1.8938571428571425</c:v>
                </c:pt>
                <c:pt idx="489">
                  <c:v>1.8802857142857143</c:v>
                </c:pt>
                <c:pt idx="490">
                  <c:v>1.8737142857142857</c:v>
                </c:pt>
                <c:pt idx="491">
                  <c:v>1.873</c:v>
                </c:pt>
                <c:pt idx="492">
                  <c:v>1.8645714285714285</c:v>
                </c:pt>
                <c:pt idx="493">
                  <c:v>1.8622857142857143</c:v>
                </c:pt>
                <c:pt idx="494">
                  <c:v>1.8647142857142858</c:v>
                </c:pt>
                <c:pt idx="495">
                  <c:v>1.8631428571428572</c:v>
                </c:pt>
                <c:pt idx="496">
                  <c:v>1.8647142857142858</c:v>
                </c:pt>
                <c:pt idx="497">
                  <c:v>1.8672857142857142</c:v>
                </c:pt>
                <c:pt idx="498">
                  <c:v>1.8565714285714283</c:v>
                </c:pt>
                <c:pt idx="499">
                  <c:v>1.8477142857142856</c:v>
                </c:pt>
                <c:pt idx="500">
                  <c:v>1.8471428571428572</c:v>
                </c:pt>
                <c:pt idx="501">
                  <c:v>1.8350000000000002</c:v>
                </c:pt>
                <c:pt idx="502">
                  <c:v>1.8304285714285715</c:v>
                </c:pt>
                <c:pt idx="503">
                  <c:v>1.824857142857143</c:v>
                </c:pt>
                <c:pt idx="504">
                  <c:v>1.822714285714286</c:v>
                </c:pt>
                <c:pt idx="505">
                  <c:v>1.8341428571428573</c:v>
                </c:pt>
                <c:pt idx="506">
                  <c:v>1.8434285714285714</c:v>
                </c:pt>
                <c:pt idx="507">
                  <c:v>1.8455714285714286</c:v>
                </c:pt>
                <c:pt idx="508">
                  <c:v>1.8562857142857143</c:v>
                </c:pt>
                <c:pt idx="509">
                  <c:v>1.859</c:v>
                </c:pt>
                <c:pt idx="510">
                  <c:v>1.8622857142857143</c:v>
                </c:pt>
                <c:pt idx="511">
                  <c:v>1.8622857142857143</c:v>
                </c:pt>
                <c:pt idx="512">
                  <c:v>1.8550000000000004</c:v>
                </c:pt>
                <c:pt idx="513">
                  <c:v>1.8592857142857144</c:v>
                </c:pt>
                <c:pt idx="514">
                  <c:v>1.8562857142857145</c:v>
                </c:pt>
                <c:pt idx="515">
                  <c:v>1.8534285714285714</c:v>
                </c:pt>
                <c:pt idx="516">
                  <c:v>1.856857142857143</c:v>
                </c:pt>
                <c:pt idx="517">
                  <c:v>1.8538571428571429</c:v>
                </c:pt>
                <c:pt idx="518">
                  <c:v>1.8467142857142853</c:v>
                </c:pt>
                <c:pt idx="519">
                  <c:v>1.8372857142857142</c:v>
                </c:pt>
                <c:pt idx="520">
                  <c:v>1.8237142857142856</c:v>
                </c:pt>
                <c:pt idx="521">
                  <c:v>1.8155714285714286</c:v>
                </c:pt>
                <c:pt idx="522">
                  <c:v>1.8118571428571428</c:v>
                </c:pt>
                <c:pt idx="523">
                  <c:v>1.8057142857142858</c:v>
                </c:pt>
                <c:pt idx="524">
                  <c:v>1.8067142857142857</c:v>
                </c:pt>
                <c:pt idx="525">
                  <c:v>1.8145714285714285</c:v>
                </c:pt>
                <c:pt idx="526">
                  <c:v>1.827</c:v>
                </c:pt>
                <c:pt idx="527">
                  <c:v>1.8384285714285713</c:v>
                </c:pt>
                <c:pt idx="528">
                  <c:v>1.848857142857143</c:v>
                </c:pt>
                <c:pt idx="529">
                  <c:v>1.8667142857142858</c:v>
                </c:pt>
                <c:pt idx="530">
                  <c:v>1.8821428571428573</c:v>
                </c:pt>
                <c:pt idx="531">
                  <c:v>1.8957142857142857</c:v>
                </c:pt>
                <c:pt idx="532">
                  <c:v>1.9058571428571427</c:v>
                </c:pt>
                <c:pt idx="533">
                  <c:v>1.9114285714285713</c:v>
                </c:pt>
                <c:pt idx="534">
                  <c:v>1.917</c:v>
                </c:pt>
                <c:pt idx="535">
                  <c:v>1.9247142857142858</c:v>
                </c:pt>
                <c:pt idx="536">
                  <c:v>1.9238571428571429</c:v>
                </c:pt>
                <c:pt idx="537">
                  <c:v>1.9224285714285716</c:v>
                </c:pt>
                <c:pt idx="538">
                  <c:v>1.9225714285714288</c:v>
                </c:pt>
                <c:pt idx="539">
                  <c:v>1.9184285714285714</c:v>
                </c:pt>
                <c:pt idx="540">
                  <c:v>1.9159999999999999</c:v>
                </c:pt>
                <c:pt idx="541">
                  <c:v>1.9147142857142856</c:v>
                </c:pt>
                <c:pt idx="542">
                  <c:v>1.9137142857142859</c:v>
                </c:pt>
                <c:pt idx="543">
                  <c:v>1.9117142857142859</c:v>
                </c:pt>
                <c:pt idx="544">
                  <c:v>1.9071428571428573</c:v>
                </c:pt>
                <c:pt idx="545">
                  <c:v>1.9002857142857146</c:v>
                </c:pt>
                <c:pt idx="546">
                  <c:v>1.8971428571428572</c:v>
                </c:pt>
                <c:pt idx="547">
                  <c:v>1.8912857142857142</c:v>
                </c:pt>
                <c:pt idx="548">
                  <c:v>1.8920000000000001</c:v>
                </c:pt>
                <c:pt idx="549">
                  <c:v>1.8861428571428573</c:v>
                </c:pt>
                <c:pt idx="550">
                  <c:v>1.8770000000000002</c:v>
                </c:pt>
                <c:pt idx="551">
                  <c:v>1.8665714285714288</c:v>
                </c:pt>
                <c:pt idx="552">
                  <c:v>1.848857142857143</c:v>
                </c:pt>
                <c:pt idx="553">
                  <c:v>1.8502857142857145</c:v>
                </c:pt>
                <c:pt idx="554">
                  <c:v>1.8517142857142856</c:v>
                </c:pt>
                <c:pt idx="555">
                  <c:v>1.8460000000000001</c:v>
                </c:pt>
                <c:pt idx="556">
                  <c:v>1.843</c:v>
                </c:pt>
                <c:pt idx="557">
                  <c:v>1.8408571428571427</c:v>
                </c:pt>
                <c:pt idx="558">
                  <c:v>1.8414285714285714</c:v>
                </c:pt>
                <c:pt idx="559">
                  <c:v>1.8511428571428572</c:v>
                </c:pt>
                <c:pt idx="560">
                  <c:v>1.8397142857142856</c:v>
                </c:pt>
                <c:pt idx="561">
                  <c:v>1.8231428571428572</c:v>
                </c:pt>
                <c:pt idx="562">
                  <c:v>1.8007142857142857</c:v>
                </c:pt>
                <c:pt idx="563">
                  <c:v>1.7782857142857142</c:v>
                </c:pt>
                <c:pt idx="564">
                  <c:v>1.749857142857143</c:v>
                </c:pt>
                <c:pt idx="565">
                  <c:v>1.727857142857143</c:v>
                </c:pt>
                <c:pt idx="566">
                  <c:v>1.7031428571428571</c:v>
                </c:pt>
                <c:pt idx="567">
                  <c:v>1.6774285714285715</c:v>
                </c:pt>
                <c:pt idx="568">
                  <c:v>1.666714285714286</c:v>
                </c:pt>
                <c:pt idx="569">
                  <c:v>1.6591428571428573</c:v>
                </c:pt>
                <c:pt idx="570">
                  <c:v>1.653</c:v>
                </c:pt>
                <c:pt idx="571">
                  <c:v>1.6585714285714286</c:v>
                </c:pt>
                <c:pt idx="572">
                  <c:v>1.66</c:v>
                </c:pt>
                <c:pt idx="573">
                  <c:v>1.6621428571428571</c:v>
                </c:pt>
                <c:pt idx="574">
                  <c:v>1.6621428571428574</c:v>
                </c:pt>
                <c:pt idx="575">
                  <c:v>1.6531428571428572</c:v>
                </c:pt>
                <c:pt idx="576">
                  <c:v>1.6472857142857145</c:v>
                </c:pt>
                <c:pt idx="577">
                  <c:v>1.6458571428571427</c:v>
                </c:pt>
                <c:pt idx="578">
                  <c:v>1.6430000000000002</c:v>
                </c:pt>
                <c:pt idx="579">
                  <c:v>1.6339999999999999</c:v>
                </c:pt>
                <c:pt idx="580">
                  <c:v>1.627285714285714</c:v>
                </c:pt>
                <c:pt idx="581">
                  <c:v>1.6222857142857146</c:v>
                </c:pt>
                <c:pt idx="582">
                  <c:v>1.6262857142857143</c:v>
                </c:pt>
                <c:pt idx="583">
                  <c:v>1.6335714285714287</c:v>
                </c:pt>
                <c:pt idx="584">
                  <c:v>1.6314285714285715</c:v>
                </c:pt>
                <c:pt idx="585">
                  <c:v>1.6272857142857142</c:v>
                </c:pt>
                <c:pt idx="586">
                  <c:v>1.6231428571428574</c:v>
                </c:pt>
                <c:pt idx="587">
                  <c:v>1.6195714285714284</c:v>
                </c:pt>
                <c:pt idx="588">
                  <c:v>1.6195714285714284</c:v>
                </c:pt>
                <c:pt idx="589">
                  <c:v>1.6167142857142858</c:v>
                </c:pt>
                <c:pt idx="590">
                  <c:v>1.6095714285714291</c:v>
                </c:pt>
                <c:pt idx="591">
                  <c:v>1.596714285714286</c:v>
                </c:pt>
                <c:pt idx="592">
                  <c:v>1.5891428571428572</c:v>
                </c:pt>
                <c:pt idx="593">
                  <c:v>1.5860000000000001</c:v>
                </c:pt>
                <c:pt idx="594">
                  <c:v>1.5814285714285714</c:v>
                </c:pt>
                <c:pt idx="595">
                  <c:v>1.5792857142857142</c:v>
                </c:pt>
                <c:pt idx="596">
                  <c:v>1.5665714285714287</c:v>
                </c:pt>
                <c:pt idx="597">
                  <c:v>1.5559999999999998</c:v>
                </c:pt>
                <c:pt idx="598">
                  <c:v>1.5551428571428569</c:v>
                </c:pt>
                <c:pt idx="599">
                  <c:v>1.5497142857142856</c:v>
                </c:pt>
                <c:pt idx="600">
                  <c:v>1.5447142857142857</c:v>
                </c:pt>
                <c:pt idx="601">
                  <c:v>1.5424285714285715</c:v>
                </c:pt>
                <c:pt idx="602">
                  <c:v>1.5335714285714286</c:v>
                </c:pt>
                <c:pt idx="603">
                  <c:v>1.5334285714285714</c:v>
                </c:pt>
                <c:pt idx="604">
                  <c:v>1.5264285714285712</c:v>
                </c:pt>
                <c:pt idx="605">
                  <c:v>1.5137142857142858</c:v>
                </c:pt>
                <c:pt idx="606">
                  <c:v>1.4989999999999999</c:v>
                </c:pt>
                <c:pt idx="607">
                  <c:v>1.4842857142857144</c:v>
                </c:pt>
                <c:pt idx="608">
                  <c:v>1.4721428571428574</c:v>
                </c:pt>
                <c:pt idx="609">
                  <c:v>1.465857142857143</c:v>
                </c:pt>
                <c:pt idx="610">
                  <c:v>1.4564285714285714</c:v>
                </c:pt>
                <c:pt idx="611">
                  <c:v>1.4532857142857143</c:v>
                </c:pt>
                <c:pt idx="612">
                  <c:v>1.4565714285714289</c:v>
                </c:pt>
                <c:pt idx="613">
                  <c:v>1.4727142857142859</c:v>
                </c:pt>
                <c:pt idx="614">
                  <c:v>1.4845714285714284</c:v>
                </c:pt>
                <c:pt idx="615">
                  <c:v>1.4924285714285712</c:v>
                </c:pt>
                <c:pt idx="616">
                  <c:v>1.4987142857142857</c:v>
                </c:pt>
                <c:pt idx="617">
                  <c:v>1.5048571428571429</c:v>
                </c:pt>
                <c:pt idx="618">
                  <c:v>1.5094285714285713</c:v>
                </c:pt>
                <c:pt idx="619">
                  <c:v>1.5139999999999998</c:v>
                </c:pt>
                <c:pt idx="620">
                  <c:v>1.5071428571428569</c:v>
                </c:pt>
                <c:pt idx="621">
                  <c:v>1.5054285714285716</c:v>
                </c:pt>
                <c:pt idx="622">
                  <c:v>1.508285714285714</c:v>
                </c:pt>
                <c:pt idx="623">
                  <c:v>1.5025714285714284</c:v>
                </c:pt>
                <c:pt idx="624">
                  <c:v>1.4987142857142857</c:v>
                </c:pt>
                <c:pt idx="625">
                  <c:v>1.4865714285714287</c:v>
                </c:pt>
                <c:pt idx="626">
                  <c:v>1.4744285714285716</c:v>
                </c:pt>
                <c:pt idx="627">
                  <c:v>1.4589999999999999</c:v>
                </c:pt>
                <c:pt idx="628">
                  <c:v>1.4484285714285714</c:v>
                </c:pt>
                <c:pt idx="629">
                  <c:v>1.4298571428571429</c:v>
                </c:pt>
                <c:pt idx="630">
                  <c:v>1.4187142857142858</c:v>
                </c:pt>
                <c:pt idx="631">
                  <c:v>1.4060000000000001</c:v>
                </c:pt>
                <c:pt idx="632">
                  <c:v>1.3988571428571426</c:v>
                </c:pt>
                <c:pt idx="633">
                  <c:v>1.391</c:v>
                </c:pt>
                <c:pt idx="634">
                  <c:v>1.3919999999999999</c:v>
                </c:pt>
                <c:pt idx="635">
                  <c:v>1.4005714285714286</c:v>
                </c:pt>
                <c:pt idx="636">
                  <c:v>1.4185714285714286</c:v>
                </c:pt>
                <c:pt idx="637">
                  <c:v>1.4404285714285714</c:v>
                </c:pt>
                <c:pt idx="638">
                  <c:v>1.4728571428571429</c:v>
                </c:pt>
                <c:pt idx="639">
                  <c:v>1.5011428571428573</c:v>
                </c:pt>
                <c:pt idx="640">
                  <c:v>1.5304285714285715</c:v>
                </c:pt>
                <c:pt idx="641">
                  <c:v>1.5581428571428575</c:v>
                </c:pt>
                <c:pt idx="642">
                  <c:v>1.5721428571428573</c:v>
                </c:pt>
                <c:pt idx="643">
                  <c:v>1.5848571428571427</c:v>
                </c:pt>
                <c:pt idx="644">
                  <c:v>1.5944285714285713</c:v>
                </c:pt>
                <c:pt idx="645">
                  <c:v>1.5890000000000002</c:v>
                </c:pt>
                <c:pt idx="646">
                  <c:v>1.5884285714285717</c:v>
                </c:pt>
                <c:pt idx="647">
                  <c:v>1.5864285714285715</c:v>
                </c:pt>
                <c:pt idx="648">
                  <c:v>1.5801428571428571</c:v>
                </c:pt>
                <c:pt idx="649">
                  <c:v>1.5795714285714286</c:v>
                </c:pt>
                <c:pt idx="650">
                  <c:v>1.5802857142857145</c:v>
                </c:pt>
                <c:pt idx="651">
                  <c:v>1.5807142857142857</c:v>
                </c:pt>
                <c:pt idx="652">
                  <c:v>1.5875714285714284</c:v>
                </c:pt>
                <c:pt idx="653">
                  <c:v>1.5945714285714288</c:v>
                </c:pt>
                <c:pt idx="654">
                  <c:v>1.6014285714285716</c:v>
                </c:pt>
                <c:pt idx="655">
                  <c:v>1.6085714285714283</c:v>
                </c:pt>
                <c:pt idx="656">
                  <c:v>1.6125714285714285</c:v>
                </c:pt>
                <c:pt idx="657">
                  <c:v>1.6085714285714285</c:v>
                </c:pt>
                <c:pt idx="658">
                  <c:v>1.6101428571428573</c:v>
                </c:pt>
                <c:pt idx="659">
                  <c:v>1.6060000000000001</c:v>
                </c:pt>
                <c:pt idx="660">
                  <c:v>1.6045714285714288</c:v>
                </c:pt>
                <c:pt idx="661">
                  <c:v>1.600714285714286</c:v>
                </c:pt>
                <c:pt idx="662">
                  <c:v>1.5964285714285715</c:v>
                </c:pt>
                <c:pt idx="663">
                  <c:v>1.5905714285714285</c:v>
                </c:pt>
                <c:pt idx="664">
                  <c:v>1.5849999999999997</c:v>
                </c:pt>
                <c:pt idx="665">
                  <c:v>1.5761428571428571</c:v>
                </c:pt>
                <c:pt idx="666">
                  <c:v>1.5748571428571427</c:v>
                </c:pt>
                <c:pt idx="667">
                  <c:v>1.5798571428571431</c:v>
                </c:pt>
                <c:pt idx="668">
                  <c:v>1.5860000000000001</c:v>
                </c:pt>
                <c:pt idx="669">
                  <c:v>1.5925714285714285</c:v>
                </c:pt>
                <c:pt idx="670">
                  <c:v>1.6045714285714288</c:v>
                </c:pt>
                <c:pt idx="671">
                  <c:v>1.6145714285714285</c:v>
                </c:pt>
                <c:pt idx="672">
                  <c:v>1.6221428571428569</c:v>
                </c:pt>
                <c:pt idx="673">
                  <c:v>1.6234285714285712</c:v>
                </c:pt>
                <c:pt idx="674">
                  <c:v>1.6182857142857141</c:v>
                </c:pt>
                <c:pt idx="675">
                  <c:v>1.6182857142857141</c:v>
                </c:pt>
                <c:pt idx="676">
                  <c:v>1.6184285714285718</c:v>
                </c:pt>
                <c:pt idx="677">
                  <c:v>1.6180000000000001</c:v>
                </c:pt>
                <c:pt idx="678">
                  <c:v>1.6198571428571427</c:v>
                </c:pt>
                <c:pt idx="679">
                  <c:v>1.6207142857142858</c:v>
                </c:pt>
                <c:pt idx="680">
                  <c:v>1.6195714285714284</c:v>
                </c:pt>
                <c:pt idx="681">
                  <c:v>1.6192857142857144</c:v>
                </c:pt>
                <c:pt idx="682">
                  <c:v>1.6174285714285712</c:v>
                </c:pt>
                <c:pt idx="683">
                  <c:v>1.6144285714285711</c:v>
                </c:pt>
                <c:pt idx="684">
                  <c:v>1.6048571428571428</c:v>
                </c:pt>
                <c:pt idx="685">
                  <c:v>1.5997142857142859</c:v>
                </c:pt>
                <c:pt idx="686">
                  <c:v>1.5917142857142856</c:v>
                </c:pt>
                <c:pt idx="687">
                  <c:v>1.5905714285714285</c:v>
                </c:pt>
                <c:pt idx="688">
                  <c:v>1.5881428571428573</c:v>
                </c:pt>
                <c:pt idx="689">
                  <c:v>1.5840000000000001</c:v>
                </c:pt>
                <c:pt idx="690">
                  <c:v>1.5812857142857142</c:v>
                </c:pt>
                <c:pt idx="691">
                  <c:v>1.5802857142857145</c:v>
                </c:pt>
                <c:pt idx="692">
                  <c:v>1.5754285714285714</c:v>
                </c:pt>
                <c:pt idx="693">
                  <c:v>1.580714285714286</c:v>
                </c:pt>
                <c:pt idx="694">
                  <c:v>1.583142857142857</c:v>
                </c:pt>
                <c:pt idx="695">
                  <c:v>1.5839999999999999</c:v>
                </c:pt>
                <c:pt idx="696">
                  <c:v>1.5878571428571429</c:v>
                </c:pt>
                <c:pt idx="697">
                  <c:v>1.5981428571428573</c:v>
                </c:pt>
                <c:pt idx="698">
                  <c:v>1.6071428571428572</c:v>
                </c:pt>
                <c:pt idx="699">
                  <c:v>1.6127142857142858</c:v>
                </c:pt>
                <c:pt idx="700">
                  <c:v>1.6267142857142856</c:v>
                </c:pt>
                <c:pt idx="701">
                  <c:v>1.6402857142857141</c:v>
                </c:pt>
                <c:pt idx="702">
                  <c:v>1.6557142857142857</c:v>
                </c:pt>
                <c:pt idx="703">
                  <c:v>1.669285714285714</c:v>
                </c:pt>
                <c:pt idx="704">
                  <c:v>1.6778571428571429</c:v>
                </c:pt>
                <c:pt idx="705">
                  <c:v>1.6891428571428568</c:v>
                </c:pt>
                <c:pt idx="706">
                  <c:v>1.7051428571428573</c:v>
                </c:pt>
                <c:pt idx="707">
                  <c:v>1.7137142857142857</c:v>
                </c:pt>
                <c:pt idx="708">
                  <c:v>1.7177142857142857</c:v>
                </c:pt>
                <c:pt idx="709">
                  <c:v>1.7254285714285715</c:v>
                </c:pt>
                <c:pt idx="710">
                  <c:v>1.7332857142857141</c:v>
                </c:pt>
                <c:pt idx="711">
                  <c:v>1.7407142857142854</c:v>
                </c:pt>
                <c:pt idx="712">
                  <c:v>1.7485714285714287</c:v>
                </c:pt>
                <c:pt idx="713">
                  <c:v>1.7552857142857141</c:v>
                </c:pt>
                <c:pt idx="714">
                  <c:v>1.7558571428571426</c:v>
                </c:pt>
                <c:pt idx="715">
                  <c:v>1.7627142857142855</c:v>
                </c:pt>
                <c:pt idx="716">
                  <c:v>1.7652857142857141</c:v>
                </c:pt>
                <c:pt idx="717">
                  <c:v>1.7675714285714288</c:v>
                </c:pt>
                <c:pt idx="718">
                  <c:v>1.775857142857143</c:v>
                </c:pt>
                <c:pt idx="719">
                  <c:v>1.7829999999999999</c:v>
                </c:pt>
                <c:pt idx="720">
                  <c:v>1.7851428571428571</c:v>
                </c:pt>
                <c:pt idx="721">
                  <c:v>1.7877142857142856</c:v>
                </c:pt>
                <c:pt idx="722">
                  <c:v>1.7892857142857144</c:v>
                </c:pt>
                <c:pt idx="723">
                  <c:v>1.7908571428571431</c:v>
                </c:pt>
                <c:pt idx="724">
                  <c:v>1.798142857142857</c:v>
                </c:pt>
                <c:pt idx="725">
                  <c:v>1.794285714285714</c:v>
                </c:pt>
                <c:pt idx="726">
                  <c:v>1.8031428571428569</c:v>
                </c:pt>
                <c:pt idx="727">
                  <c:v>1.8167142857142857</c:v>
                </c:pt>
                <c:pt idx="728">
                  <c:v>1.8350000000000002</c:v>
                </c:pt>
                <c:pt idx="729">
                  <c:v>1.850857142857143</c:v>
                </c:pt>
                <c:pt idx="730">
                  <c:v>1.8671428571428572</c:v>
                </c:pt>
                <c:pt idx="731">
                  <c:v>1.8777142857142859</c:v>
                </c:pt>
                <c:pt idx="732">
                  <c:v>1.8994285714285712</c:v>
                </c:pt>
                <c:pt idx="733">
                  <c:v>1.9124285714285716</c:v>
                </c:pt>
                <c:pt idx="734">
                  <c:v>1.9302857142857144</c:v>
                </c:pt>
                <c:pt idx="735">
                  <c:v>1.9474285714285713</c:v>
                </c:pt>
                <c:pt idx="736">
                  <c:v>1.9599999999999997</c:v>
                </c:pt>
                <c:pt idx="737">
                  <c:v>1.9702857142857142</c:v>
                </c:pt>
                <c:pt idx="738">
                  <c:v>1.9805714285714284</c:v>
                </c:pt>
                <c:pt idx="739">
                  <c:v>1.9804285714285714</c:v>
                </c:pt>
                <c:pt idx="740">
                  <c:v>1.9764285714285716</c:v>
                </c:pt>
                <c:pt idx="741">
                  <c:v>1.9708571428571429</c:v>
                </c:pt>
                <c:pt idx="742">
                  <c:v>1.9599999999999997</c:v>
                </c:pt>
                <c:pt idx="743">
                  <c:v>1.9594285714285715</c:v>
                </c:pt>
                <c:pt idx="744">
                  <c:v>1.9642857142857142</c:v>
                </c:pt>
                <c:pt idx="745">
                  <c:v>1.9774285714285715</c:v>
                </c:pt>
                <c:pt idx="746">
                  <c:v>1.9911428571428575</c:v>
                </c:pt>
                <c:pt idx="747">
                  <c:v>2.0061428571428572</c:v>
                </c:pt>
                <c:pt idx="748">
                  <c:v>2.0190000000000006</c:v>
                </c:pt>
                <c:pt idx="749">
                  <c:v>2.0341428571428577</c:v>
                </c:pt>
                <c:pt idx="750">
                  <c:v>2.0459999999999998</c:v>
                </c:pt>
                <c:pt idx="751">
                  <c:v>2.0471428571428572</c:v>
                </c:pt>
                <c:pt idx="752">
                  <c:v>2.04</c:v>
                </c:pt>
                <c:pt idx="753">
                  <c:v>2.036</c:v>
                </c:pt>
                <c:pt idx="754">
                  <c:v>2.0335714285714284</c:v>
                </c:pt>
                <c:pt idx="755">
                  <c:v>2.0332857142857144</c:v>
                </c:pt>
                <c:pt idx="756">
                  <c:v>2.0338571428571428</c:v>
                </c:pt>
                <c:pt idx="757">
                  <c:v>2.0424285714285717</c:v>
                </c:pt>
                <c:pt idx="758">
                  <c:v>2.0532857142857144</c:v>
                </c:pt>
                <c:pt idx="759">
                  <c:v>2.0718571428571431</c:v>
                </c:pt>
                <c:pt idx="760">
                  <c:v>2.0920000000000001</c:v>
                </c:pt>
                <c:pt idx="761">
                  <c:v>2.1101428571428573</c:v>
                </c:pt>
                <c:pt idx="762">
                  <c:v>2.1294285714285714</c:v>
                </c:pt>
                <c:pt idx="763">
                  <c:v>2.1431428571428572</c:v>
                </c:pt>
                <c:pt idx="764">
                  <c:v>2.1381428571428569</c:v>
                </c:pt>
                <c:pt idx="765">
                  <c:v>2.1544285714285714</c:v>
                </c:pt>
                <c:pt idx="766">
                  <c:v>2.1584285714285714</c:v>
                </c:pt>
                <c:pt idx="767">
                  <c:v>2.1665714285714288</c:v>
                </c:pt>
                <c:pt idx="768">
                  <c:v>2.1717142857142857</c:v>
                </c:pt>
                <c:pt idx="769">
                  <c:v>2.1784285714285714</c:v>
                </c:pt>
                <c:pt idx="770">
                  <c:v>2.1884285714285716</c:v>
                </c:pt>
                <c:pt idx="771">
                  <c:v>2.2091428571428575</c:v>
                </c:pt>
                <c:pt idx="772">
                  <c:v>2.2134285714285715</c:v>
                </c:pt>
                <c:pt idx="773">
                  <c:v>2.2222857142857149</c:v>
                </c:pt>
                <c:pt idx="774">
                  <c:v>2.2108571428571433</c:v>
                </c:pt>
                <c:pt idx="775">
                  <c:v>2.1957142857142857</c:v>
                </c:pt>
                <c:pt idx="776">
                  <c:v>2.1814285714285715</c:v>
                </c:pt>
                <c:pt idx="777">
                  <c:v>2.1671428571428568</c:v>
                </c:pt>
                <c:pt idx="778">
                  <c:v>2.1528571428571426</c:v>
                </c:pt>
                <c:pt idx="779">
                  <c:v>2.1385714285714279</c:v>
                </c:pt>
                <c:pt idx="780">
                  <c:v>2.1242857142857141</c:v>
                </c:pt>
                <c:pt idx="781">
                  <c:v>2.1242857142857141</c:v>
                </c:pt>
                <c:pt idx="782">
                  <c:v>2.1385714285714283</c:v>
                </c:pt>
                <c:pt idx="783">
                  <c:v>2.1471428571428568</c:v>
                </c:pt>
                <c:pt idx="784">
                  <c:v>2.1557142857142852</c:v>
                </c:pt>
                <c:pt idx="785">
                  <c:v>2.1642857142857141</c:v>
                </c:pt>
                <c:pt idx="786">
                  <c:v>2.206428571428571</c:v>
                </c:pt>
                <c:pt idx="787">
                  <c:v>2.2599999999999993</c:v>
                </c:pt>
                <c:pt idx="788">
                  <c:v>2.3149999999999999</c:v>
                </c:pt>
                <c:pt idx="789">
                  <c:v>2.3571428571428572</c:v>
                </c:pt>
                <c:pt idx="790">
                  <c:v>2.395</c:v>
                </c:pt>
                <c:pt idx="791">
                  <c:v>2.4357142857142859</c:v>
                </c:pt>
                <c:pt idx="792">
                  <c:v>2.46</c:v>
                </c:pt>
                <c:pt idx="793">
                  <c:v>2.4714285714285711</c:v>
                </c:pt>
                <c:pt idx="794">
                  <c:v>2.4657142857142853</c:v>
                </c:pt>
                <c:pt idx="795">
                  <c:v>2.4585714285714282</c:v>
                </c:pt>
                <c:pt idx="796">
                  <c:v>2.4514285714285711</c:v>
                </c:pt>
                <c:pt idx="797">
                  <c:v>2.4485714285714288</c:v>
                </c:pt>
                <c:pt idx="798">
                  <c:v>2.4442857142857144</c:v>
                </c:pt>
                <c:pt idx="799">
                  <c:v>2.4414285714285713</c:v>
                </c:pt>
                <c:pt idx="800">
                  <c:v>2.4285714285714284</c:v>
                </c:pt>
                <c:pt idx="801">
                  <c:v>2.4214285714285713</c:v>
                </c:pt>
                <c:pt idx="802">
                  <c:v>2.4142857142857141</c:v>
                </c:pt>
                <c:pt idx="803">
                  <c:v>2.4114285714285715</c:v>
                </c:pt>
                <c:pt idx="804">
                  <c:v>2.3907142857142856</c:v>
                </c:pt>
                <c:pt idx="805">
                  <c:v>2.3628571428571425</c:v>
                </c:pt>
                <c:pt idx="806">
                  <c:v>2.3678571428571429</c:v>
                </c:pt>
                <c:pt idx="807">
                  <c:v>2.3442857142857143</c:v>
                </c:pt>
                <c:pt idx="808">
                  <c:v>2.3485714285714288</c:v>
                </c:pt>
                <c:pt idx="809">
                  <c:v>2.3378571428571431</c:v>
                </c:pt>
                <c:pt idx="810">
                  <c:v>2.3285714285714287</c:v>
                </c:pt>
                <c:pt idx="811">
                  <c:v>2.3342857142857141</c:v>
                </c:pt>
                <c:pt idx="812">
                  <c:v>2.3357142857142859</c:v>
                </c:pt>
                <c:pt idx="813">
                  <c:v>2.3178571428571431</c:v>
                </c:pt>
                <c:pt idx="814">
                  <c:v>2.3192857142857144</c:v>
                </c:pt>
                <c:pt idx="815">
                  <c:v>2.2928571428571423</c:v>
                </c:pt>
                <c:pt idx="816">
                  <c:v>2.274285714285714</c:v>
                </c:pt>
                <c:pt idx="817">
                  <c:v>2.2571428571428571</c:v>
                </c:pt>
                <c:pt idx="818">
                  <c:v>2.2592857142857143</c:v>
                </c:pt>
                <c:pt idx="819">
                  <c:v>2.2550000000000003</c:v>
                </c:pt>
                <c:pt idx="820">
                  <c:v>2.2507142857142859</c:v>
                </c:pt>
                <c:pt idx="821">
                  <c:v>2.2450000000000001</c:v>
                </c:pt>
                <c:pt idx="822">
                  <c:v>2.2378571428571434</c:v>
                </c:pt>
                <c:pt idx="823">
                  <c:v>2.2350000000000003</c:v>
                </c:pt>
                <c:pt idx="824">
                  <c:v>2.2292857142857145</c:v>
                </c:pt>
                <c:pt idx="825">
                  <c:v>2.2249999999999996</c:v>
                </c:pt>
                <c:pt idx="826">
                  <c:v>2.2192857142857139</c:v>
                </c:pt>
                <c:pt idx="827">
                  <c:v>2.2107142857142854</c:v>
                </c:pt>
                <c:pt idx="828">
                  <c:v>2.202142857142857</c:v>
                </c:pt>
                <c:pt idx="829">
                  <c:v>2.1949999999999998</c:v>
                </c:pt>
                <c:pt idx="830">
                  <c:v>2.1957142857142857</c:v>
                </c:pt>
                <c:pt idx="831">
                  <c:v>2.177142857142857</c:v>
                </c:pt>
                <c:pt idx="832">
                  <c:v>2.140714285714286</c:v>
                </c:pt>
                <c:pt idx="833">
                  <c:v>2.1221428571428573</c:v>
                </c:pt>
                <c:pt idx="834">
                  <c:v>2.1078571428571431</c:v>
                </c:pt>
                <c:pt idx="835">
                  <c:v>2.0935714285714289</c:v>
                </c:pt>
                <c:pt idx="836">
                  <c:v>2.092857142857143</c:v>
                </c:pt>
                <c:pt idx="837">
                  <c:v>2.0635714285714286</c:v>
                </c:pt>
                <c:pt idx="838">
                  <c:v>2.0507142857142857</c:v>
                </c:pt>
                <c:pt idx="839">
                  <c:v>2.0585714285714287</c:v>
                </c:pt>
                <c:pt idx="840">
                  <c:v>2.0485714285714289</c:v>
                </c:pt>
                <c:pt idx="841">
                  <c:v>2.0328571428571429</c:v>
                </c:pt>
                <c:pt idx="842">
                  <c:v>2.027857142857143</c:v>
                </c:pt>
                <c:pt idx="843">
                  <c:v>1.9928571428571427</c:v>
                </c:pt>
                <c:pt idx="844">
                  <c:v>2.0021428571428572</c:v>
                </c:pt>
                <c:pt idx="845">
                  <c:v>1.9978571428571428</c:v>
                </c:pt>
                <c:pt idx="846">
                  <c:v>1.9935714285714283</c:v>
                </c:pt>
                <c:pt idx="847">
                  <c:v>1.9985714285714287</c:v>
                </c:pt>
                <c:pt idx="848">
                  <c:v>1.9957142857142858</c:v>
                </c:pt>
                <c:pt idx="849">
                  <c:v>2.0028571428571427</c:v>
                </c:pt>
                <c:pt idx="850">
                  <c:v>2.0100000000000002</c:v>
                </c:pt>
                <c:pt idx="851">
                  <c:v>2.0300000000000002</c:v>
                </c:pt>
                <c:pt idx="852">
                  <c:v>2.0649999999999999</c:v>
                </c:pt>
                <c:pt idx="853">
                  <c:v>2.0778571428571433</c:v>
                </c:pt>
                <c:pt idx="854">
                  <c:v>2.077142857142857</c:v>
                </c:pt>
                <c:pt idx="855">
                  <c:v>2.0957142857142856</c:v>
                </c:pt>
                <c:pt idx="856">
                  <c:v>2.0935714285714289</c:v>
                </c:pt>
                <c:pt idx="857">
                  <c:v>2.1271428571428572</c:v>
                </c:pt>
                <c:pt idx="858">
                  <c:v>2.1007142857142855</c:v>
                </c:pt>
                <c:pt idx="859">
                  <c:v>2.0907142857142857</c:v>
                </c:pt>
                <c:pt idx="860">
                  <c:v>2.0642857142857145</c:v>
                </c:pt>
                <c:pt idx="861">
                  <c:v>2.0614285714285714</c:v>
                </c:pt>
                <c:pt idx="862">
                  <c:v>2.0585714285714287</c:v>
                </c:pt>
                <c:pt idx="863">
                  <c:v>2.0528571428571429</c:v>
                </c:pt>
                <c:pt idx="864">
                  <c:v>2.0264285714285717</c:v>
                </c:pt>
                <c:pt idx="865">
                  <c:v>2.0585714285714283</c:v>
                </c:pt>
                <c:pt idx="866">
                  <c:v>2.0535714285714284</c:v>
                </c:pt>
                <c:pt idx="867">
                  <c:v>2.0649999999999999</c:v>
                </c:pt>
                <c:pt idx="868">
                  <c:v>2.0735714285714288</c:v>
                </c:pt>
                <c:pt idx="869">
                  <c:v>2.0749999999999997</c:v>
                </c:pt>
                <c:pt idx="870">
                  <c:v>2.097142857142857</c:v>
                </c:pt>
                <c:pt idx="871">
                  <c:v>2.1014285714285714</c:v>
                </c:pt>
                <c:pt idx="872">
                  <c:v>2.0885714285714285</c:v>
                </c:pt>
                <c:pt idx="873">
                  <c:v>2.0978571428571429</c:v>
                </c:pt>
                <c:pt idx="874">
                  <c:v>2.1085714285714281</c:v>
                </c:pt>
                <c:pt idx="875">
                  <c:v>2.0992857142857142</c:v>
                </c:pt>
                <c:pt idx="876">
                  <c:v>2.1057142857142859</c:v>
                </c:pt>
                <c:pt idx="877">
                  <c:v>2.0707142857142857</c:v>
                </c:pt>
                <c:pt idx="878">
                  <c:v>2.0657142857142858</c:v>
                </c:pt>
                <c:pt idx="879">
                  <c:v>2.0528571428571429</c:v>
                </c:pt>
                <c:pt idx="880">
                  <c:v>2.0428571428571431</c:v>
                </c:pt>
                <c:pt idx="881">
                  <c:v>2.0357142857142856</c:v>
                </c:pt>
                <c:pt idx="882">
                  <c:v>2.0471428571428576</c:v>
                </c:pt>
                <c:pt idx="883">
                  <c:v>2.0250000000000004</c:v>
                </c:pt>
                <c:pt idx="884">
                  <c:v>2.0249999999999999</c:v>
                </c:pt>
                <c:pt idx="885">
                  <c:v>2.0128571428571429</c:v>
                </c:pt>
                <c:pt idx="886">
                  <c:v>1.9764285714285716</c:v>
                </c:pt>
                <c:pt idx="887">
                  <c:v>1.9535714285714287</c:v>
                </c:pt>
                <c:pt idx="888">
                  <c:v>1.9264285714285716</c:v>
                </c:pt>
                <c:pt idx="889">
                  <c:v>1.9021428571428569</c:v>
                </c:pt>
                <c:pt idx="890">
                  <c:v>1.9057142857142855</c:v>
                </c:pt>
                <c:pt idx="891">
                  <c:v>1.9078571428571429</c:v>
                </c:pt>
                <c:pt idx="892">
                  <c:v>1.8864285714285713</c:v>
                </c:pt>
                <c:pt idx="893">
                  <c:v>1.91</c:v>
                </c:pt>
                <c:pt idx="894">
                  <c:v>1.8921428571428573</c:v>
                </c:pt>
                <c:pt idx="895">
                  <c:v>1.8771428571428572</c:v>
                </c:pt>
                <c:pt idx="896">
                  <c:v>1.8885714285714283</c:v>
                </c:pt>
                <c:pt idx="897">
                  <c:v>1.89</c:v>
                </c:pt>
                <c:pt idx="898">
                  <c:v>1.8635714285714287</c:v>
                </c:pt>
                <c:pt idx="899">
                  <c:v>1.8607142857142858</c:v>
                </c:pt>
                <c:pt idx="900">
                  <c:v>1.83</c:v>
                </c:pt>
                <c:pt idx="901">
                  <c:v>1.8242857142857143</c:v>
                </c:pt>
                <c:pt idx="902">
                  <c:v>1.8421428571428571</c:v>
                </c:pt>
                <c:pt idx="903">
                  <c:v>1.8307142857142857</c:v>
                </c:pt>
                <c:pt idx="904">
                  <c:v>1.8107142857142857</c:v>
                </c:pt>
                <c:pt idx="905">
                  <c:v>1.8228571428571427</c:v>
                </c:pt>
                <c:pt idx="906">
                  <c:v>1.8378571428571429</c:v>
                </c:pt>
                <c:pt idx="907">
                  <c:v>1.852857142857143</c:v>
                </c:pt>
                <c:pt idx="908">
                  <c:v>1.8678571428571431</c:v>
                </c:pt>
                <c:pt idx="909">
                  <c:v>1.837142857142857</c:v>
                </c:pt>
                <c:pt idx="910">
                  <c:v>1.8242857142857145</c:v>
                </c:pt>
                <c:pt idx="911">
                  <c:v>1.7992857142857144</c:v>
                </c:pt>
                <c:pt idx="912">
                  <c:v>1.7685714285714285</c:v>
                </c:pt>
                <c:pt idx="913">
                  <c:v>1.7335714285714283</c:v>
                </c:pt>
                <c:pt idx="914">
                  <c:v>1.6999999999999997</c:v>
                </c:pt>
                <c:pt idx="915">
                  <c:v>1.6871428571428571</c:v>
                </c:pt>
                <c:pt idx="916">
                  <c:v>1.7021428571428572</c:v>
                </c:pt>
                <c:pt idx="917">
                  <c:v>1.6871428571428571</c:v>
                </c:pt>
                <c:pt idx="918">
                  <c:v>1.6971428571428571</c:v>
                </c:pt>
                <c:pt idx="919">
                  <c:v>1.7100000000000002</c:v>
                </c:pt>
                <c:pt idx="920">
                  <c:v>1.7257142857142858</c:v>
                </c:pt>
                <c:pt idx="921">
                  <c:v>1.7592857142857146</c:v>
                </c:pt>
                <c:pt idx="922">
                  <c:v>1.7692857142857146</c:v>
                </c:pt>
                <c:pt idx="923">
                  <c:v>1.7557142857142858</c:v>
                </c:pt>
                <c:pt idx="924">
                  <c:v>1.7571428571428573</c:v>
                </c:pt>
                <c:pt idx="925">
                  <c:v>1.7807142857142857</c:v>
                </c:pt>
                <c:pt idx="926">
                  <c:v>1.81</c:v>
                </c:pt>
                <c:pt idx="927">
                  <c:v>1.8421428571428573</c:v>
                </c:pt>
                <c:pt idx="928">
                  <c:v>1.8592857142857144</c:v>
                </c:pt>
                <c:pt idx="929">
                  <c:v>1.8571428571428572</c:v>
                </c:pt>
                <c:pt idx="930">
                  <c:v>1.895</c:v>
                </c:pt>
                <c:pt idx="931">
                  <c:v>1.9107142857142858</c:v>
                </c:pt>
                <c:pt idx="932">
                  <c:v>1.9235714285714285</c:v>
                </c:pt>
                <c:pt idx="933">
                  <c:v>1.9157142857142857</c:v>
                </c:pt>
                <c:pt idx="934">
                  <c:v>1.9064285714285714</c:v>
                </c:pt>
                <c:pt idx="935">
                  <c:v>1.905</c:v>
                </c:pt>
                <c:pt idx="936">
                  <c:v>1.9342857142857144</c:v>
                </c:pt>
                <c:pt idx="937">
                  <c:v>1.9400000000000002</c:v>
                </c:pt>
                <c:pt idx="938">
                  <c:v>1.9285714285714286</c:v>
                </c:pt>
                <c:pt idx="939">
                  <c:v>1.885</c:v>
                </c:pt>
                <c:pt idx="940">
                  <c:v>1.8957142857142857</c:v>
                </c:pt>
                <c:pt idx="941">
                  <c:v>1.9000000000000001</c:v>
                </c:pt>
                <c:pt idx="942">
                  <c:v>1.8921428571428571</c:v>
                </c:pt>
                <c:pt idx="943">
                  <c:v>1.885</c:v>
                </c:pt>
                <c:pt idx="944">
                  <c:v>1.8671428571428572</c:v>
                </c:pt>
                <c:pt idx="945">
                  <c:v>1.8828571428571428</c:v>
                </c:pt>
                <c:pt idx="946">
                  <c:v>1.9085714285714286</c:v>
                </c:pt>
                <c:pt idx="947">
                  <c:v>1.9114285714285713</c:v>
                </c:pt>
                <c:pt idx="948">
                  <c:v>1.9150000000000003</c:v>
                </c:pt>
                <c:pt idx="949">
                  <c:v>1.9114285714285715</c:v>
                </c:pt>
                <c:pt idx="950">
                  <c:v>1.897142857142857</c:v>
                </c:pt>
                <c:pt idx="951">
                  <c:v>1.8964285714285716</c:v>
                </c:pt>
                <c:pt idx="952">
                  <c:v>1.897142857142857</c:v>
                </c:pt>
                <c:pt idx="953">
                  <c:v>1.895</c:v>
                </c:pt>
                <c:pt idx="954">
                  <c:v>1.8571428571428572</c:v>
                </c:pt>
                <c:pt idx="955">
                  <c:v>1.8428571428571427</c:v>
                </c:pt>
                <c:pt idx="956">
                  <c:v>1.8342857142857143</c:v>
                </c:pt>
                <c:pt idx="957">
                  <c:v>1.8285714285714287</c:v>
                </c:pt>
                <c:pt idx="958">
                  <c:v>1.8214285714285716</c:v>
                </c:pt>
                <c:pt idx="959">
                  <c:v>1.8214285714285714</c:v>
                </c:pt>
                <c:pt idx="960">
                  <c:v>1.8314285714285714</c:v>
                </c:pt>
                <c:pt idx="961">
                  <c:v>1.8664285714285715</c:v>
                </c:pt>
                <c:pt idx="962">
                  <c:v>1.8878571428571429</c:v>
                </c:pt>
                <c:pt idx="963">
                  <c:v>1.9249999999999996</c:v>
                </c:pt>
                <c:pt idx="964">
                  <c:v>1.9607142857142859</c:v>
                </c:pt>
                <c:pt idx="965">
                  <c:v>1.9842857142857147</c:v>
                </c:pt>
                <c:pt idx="966">
                  <c:v>2.0049999999999999</c:v>
                </c:pt>
                <c:pt idx="967">
                  <c:v>2.0185714285714287</c:v>
                </c:pt>
                <c:pt idx="968">
                  <c:v>2.0135714285714283</c:v>
                </c:pt>
                <c:pt idx="969">
                  <c:v>2.0028571428571427</c:v>
                </c:pt>
                <c:pt idx="970">
                  <c:v>1.9749999999999999</c:v>
                </c:pt>
                <c:pt idx="971">
                  <c:v>1.945714285714286</c:v>
                </c:pt>
                <c:pt idx="972">
                  <c:v>1.9271428571428568</c:v>
                </c:pt>
                <c:pt idx="973">
                  <c:v>1.9200000000000002</c:v>
                </c:pt>
                <c:pt idx="974">
                  <c:v>1.9335714285714285</c:v>
                </c:pt>
                <c:pt idx="975">
                  <c:v>1.9628571428571429</c:v>
                </c:pt>
                <c:pt idx="976">
                  <c:v>1.9949999999999999</c:v>
                </c:pt>
                <c:pt idx="977">
                  <c:v>2.0285714285714285</c:v>
                </c:pt>
                <c:pt idx="978">
                  <c:v>2.0635714285714286</c:v>
                </c:pt>
                <c:pt idx="979">
                  <c:v>2.0985714285714283</c:v>
                </c:pt>
                <c:pt idx="980">
                  <c:v>2.125</c:v>
                </c:pt>
                <c:pt idx="981">
                  <c:v>2.1042857142857145</c:v>
                </c:pt>
                <c:pt idx="982">
                  <c:v>2.0821428571428569</c:v>
                </c:pt>
                <c:pt idx="983">
                  <c:v>2.0821428571428573</c:v>
                </c:pt>
                <c:pt idx="984">
                  <c:v>2.080714285714286</c:v>
                </c:pt>
                <c:pt idx="985">
                  <c:v>2.0778571428571428</c:v>
                </c:pt>
                <c:pt idx="986">
                  <c:v>2.0750000000000002</c:v>
                </c:pt>
                <c:pt idx="987">
                  <c:v>2.0692857142857144</c:v>
                </c:pt>
                <c:pt idx="988">
                  <c:v>2.0828571428571427</c:v>
                </c:pt>
                <c:pt idx="989">
                  <c:v>2.0964285714285715</c:v>
                </c:pt>
                <c:pt idx="990">
                  <c:v>2.0878571428571431</c:v>
                </c:pt>
                <c:pt idx="991">
                  <c:v>2.085</c:v>
                </c:pt>
                <c:pt idx="992">
                  <c:v>2.0835714285714286</c:v>
                </c:pt>
                <c:pt idx="993">
                  <c:v>2.0628571428571432</c:v>
                </c:pt>
                <c:pt idx="994">
                  <c:v>2.0435714285714286</c:v>
                </c:pt>
                <c:pt idx="995">
                  <c:v>2.0564285714285715</c:v>
                </c:pt>
                <c:pt idx="996">
                  <c:v>2.0721428571428575</c:v>
                </c:pt>
                <c:pt idx="997">
                  <c:v>2.0964285714285715</c:v>
                </c:pt>
                <c:pt idx="998">
                  <c:v>2.120714285714286</c:v>
                </c:pt>
                <c:pt idx="999">
                  <c:v>2.1421428571428573</c:v>
                </c:pt>
                <c:pt idx="1000">
                  <c:v>2.1785714285714284</c:v>
                </c:pt>
                <c:pt idx="1001">
                  <c:v>2.2150000000000003</c:v>
                </c:pt>
                <c:pt idx="1002">
                  <c:v>2.2250000000000001</c:v>
                </c:pt>
                <c:pt idx="1003">
                  <c:v>2.2307142857142854</c:v>
                </c:pt>
                <c:pt idx="1004">
                  <c:v>2.2042857142857142</c:v>
                </c:pt>
                <c:pt idx="1005">
                  <c:v>2.1914285714285713</c:v>
                </c:pt>
                <c:pt idx="1006">
                  <c:v>2.1757142857142857</c:v>
                </c:pt>
                <c:pt idx="1007">
                  <c:v>2.1642857142857141</c:v>
                </c:pt>
                <c:pt idx="1008">
                  <c:v>2.1264285714285718</c:v>
                </c:pt>
                <c:pt idx="1009">
                  <c:v>2.0928571428571425</c:v>
                </c:pt>
                <c:pt idx="1010">
                  <c:v>2.0828571428571427</c:v>
                </c:pt>
                <c:pt idx="1011">
                  <c:v>2.0949999999999998</c:v>
                </c:pt>
                <c:pt idx="1012">
                  <c:v>2.0671428571428572</c:v>
                </c:pt>
                <c:pt idx="1013">
                  <c:v>2.0642857142857141</c:v>
                </c:pt>
                <c:pt idx="1014">
                  <c:v>2.0335714285714284</c:v>
                </c:pt>
                <c:pt idx="1015">
                  <c:v>2.0457142857142858</c:v>
                </c:pt>
                <c:pt idx="1016">
                  <c:v>2.052142857142857</c:v>
                </c:pt>
                <c:pt idx="1017">
                  <c:v>2.0464285714285717</c:v>
                </c:pt>
                <c:pt idx="1018">
                  <c:v>2.0214285714285718</c:v>
                </c:pt>
                <c:pt idx="1019">
                  <c:v>2.0435714285714286</c:v>
                </c:pt>
                <c:pt idx="1020">
                  <c:v>2.0421428571428573</c:v>
                </c:pt>
                <c:pt idx="1021">
                  <c:v>2.0657142857142858</c:v>
                </c:pt>
                <c:pt idx="1022">
                  <c:v>2.0685714285714285</c:v>
                </c:pt>
                <c:pt idx="1023">
                  <c:v>2.0550000000000002</c:v>
                </c:pt>
                <c:pt idx="1024">
                  <c:v>2.052142857142857</c:v>
                </c:pt>
                <c:pt idx="1025">
                  <c:v>2.0671428571428572</c:v>
                </c:pt>
                <c:pt idx="1026">
                  <c:v>2.0599999999999996</c:v>
                </c:pt>
                <c:pt idx="1027">
                  <c:v>2.0557142857142856</c:v>
                </c:pt>
                <c:pt idx="1028">
                  <c:v>2.0292857142857144</c:v>
                </c:pt>
                <c:pt idx="1029">
                  <c:v>2.0235714285714286</c:v>
                </c:pt>
                <c:pt idx="1030">
                  <c:v>2.0342857142857147</c:v>
                </c:pt>
                <c:pt idx="1031">
                  <c:v>2.0271428571428571</c:v>
                </c:pt>
                <c:pt idx="1032">
                  <c:v>2.0214285714285714</c:v>
                </c:pt>
                <c:pt idx="1033">
                  <c:v>1.9964285714285714</c:v>
                </c:pt>
                <c:pt idx="1034">
                  <c:v>1.9742857142857144</c:v>
                </c:pt>
                <c:pt idx="1035">
                  <c:v>1.9814285714285713</c:v>
                </c:pt>
                <c:pt idx="1036">
                  <c:v>1.9885714285714282</c:v>
                </c:pt>
                <c:pt idx="1037">
                  <c:v>1.98</c:v>
                </c:pt>
                <c:pt idx="1038">
                  <c:v>1.9885714285714289</c:v>
                </c:pt>
                <c:pt idx="1039">
                  <c:v>1.9928571428571431</c:v>
                </c:pt>
                <c:pt idx="1040">
                  <c:v>2.0135714285714288</c:v>
                </c:pt>
                <c:pt idx="1041">
                  <c:v>2.0135714285714283</c:v>
                </c:pt>
                <c:pt idx="1042">
                  <c:v>2.0092857142857143</c:v>
                </c:pt>
                <c:pt idx="1043">
                  <c:v>2.007857142857143</c:v>
                </c:pt>
                <c:pt idx="1044">
                  <c:v>2.0249999999999999</c:v>
                </c:pt>
                <c:pt idx="1045">
                  <c:v>2.004285714285714</c:v>
                </c:pt>
                <c:pt idx="1046">
                  <c:v>2.0028571428571427</c:v>
                </c:pt>
                <c:pt idx="1047">
                  <c:v>2.0028571428571427</c:v>
                </c:pt>
                <c:pt idx="1048">
                  <c:v>2.027857142857143</c:v>
                </c:pt>
                <c:pt idx="1049">
                  <c:v>2.0528571428571429</c:v>
                </c:pt>
                <c:pt idx="1050">
                  <c:v>2.0557142857142856</c:v>
                </c:pt>
                <c:pt idx="1051">
                  <c:v>2.0571428571428574</c:v>
                </c:pt>
                <c:pt idx="1052">
                  <c:v>2.0764285714285715</c:v>
                </c:pt>
                <c:pt idx="1053">
                  <c:v>2.0792857142857142</c:v>
                </c:pt>
                <c:pt idx="1054">
                  <c:v>2.0807142857142855</c:v>
                </c:pt>
                <c:pt idx="1055">
                  <c:v>2.0750000000000002</c:v>
                </c:pt>
                <c:pt idx="1056">
                  <c:v>2.0707142857142857</c:v>
                </c:pt>
                <c:pt idx="1057">
                  <c:v>2.0649999999999999</c:v>
                </c:pt>
                <c:pt idx="1058">
                  <c:v>2.0607142857142855</c:v>
                </c:pt>
                <c:pt idx="1059">
                  <c:v>2.0371428571428569</c:v>
                </c:pt>
                <c:pt idx="1060">
                  <c:v>2.0135714285714288</c:v>
                </c:pt>
                <c:pt idx="1061">
                  <c:v>1.9914285714285715</c:v>
                </c:pt>
                <c:pt idx="1062">
                  <c:v>1.9871428571428571</c:v>
                </c:pt>
                <c:pt idx="1063">
                  <c:v>1.9800000000000002</c:v>
                </c:pt>
                <c:pt idx="1064">
                  <c:v>1.9564285714285714</c:v>
                </c:pt>
                <c:pt idx="1065">
                  <c:v>1.9314285714285713</c:v>
                </c:pt>
                <c:pt idx="1066">
                  <c:v>1.9449999999999998</c:v>
                </c:pt>
                <c:pt idx="1067">
                  <c:v>1.9392857142857143</c:v>
                </c:pt>
                <c:pt idx="1068">
                  <c:v>1.9335714285714285</c:v>
                </c:pt>
                <c:pt idx="1069">
                  <c:v>1.9114285714285717</c:v>
                </c:pt>
                <c:pt idx="1070">
                  <c:v>1.8878571428571431</c:v>
                </c:pt>
                <c:pt idx="1071">
                  <c:v>1.8835714285714285</c:v>
                </c:pt>
                <c:pt idx="1072">
                  <c:v>1.8807142857142856</c:v>
                </c:pt>
                <c:pt idx="1073">
                  <c:v>1.8585714285714285</c:v>
                </c:pt>
                <c:pt idx="1074">
                  <c:v>1.8528571428571428</c:v>
                </c:pt>
                <c:pt idx="1075">
                  <c:v>1.8399999999999999</c:v>
                </c:pt>
                <c:pt idx="1076">
                  <c:v>1.8285714285714287</c:v>
                </c:pt>
                <c:pt idx="1077">
                  <c:v>1.8392857142857142</c:v>
                </c:pt>
                <c:pt idx="1078">
                  <c:v>1.8485714285714288</c:v>
                </c:pt>
                <c:pt idx="1079">
                  <c:v>1.8564285714285713</c:v>
                </c:pt>
                <c:pt idx="1080">
                  <c:v>1.845</c:v>
                </c:pt>
                <c:pt idx="1081">
                  <c:v>1.8364285714285713</c:v>
                </c:pt>
                <c:pt idx="1082">
                  <c:v>1.8349999999999997</c:v>
                </c:pt>
                <c:pt idx="1083">
                  <c:v>1.8207142857142855</c:v>
                </c:pt>
                <c:pt idx="1084">
                  <c:v>1.8049999999999997</c:v>
                </c:pt>
                <c:pt idx="1085">
                  <c:v>1.7699999999999998</c:v>
                </c:pt>
                <c:pt idx="1086">
                  <c:v>1.7335714285714285</c:v>
                </c:pt>
                <c:pt idx="1087">
                  <c:v>1.7164285714285714</c:v>
                </c:pt>
                <c:pt idx="1088">
                  <c:v>1.6978571428571432</c:v>
                </c:pt>
                <c:pt idx="1089">
                  <c:v>1.6764285714285714</c:v>
                </c:pt>
                <c:pt idx="1090">
                  <c:v>1.672857142857143</c:v>
                </c:pt>
                <c:pt idx="1091">
                  <c:v>1.6485714285714284</c:v>
                </c:pt>
                <c:pt idx="1092">
                  <c:v>1.6349999999999998</c:v>
                </c:pt>
                <c:pt idx="1093">
                  <c:v>1.6242857142857141</c:v>
                </c:pt>
                <c:pt idx="1094">
                  <c:v>1.6135714285714282</c:v>
                </c:pt>
                <c:pt idx="1095">
                  <c:v>1.5849999999999997</c:v>
                </c:pt>
                <c:pt idx="1096">
                  <c:v>1.5842857142857143</c:v>
                </c:pt>
                <c:pt idx="1097">
                  <c:v>1.5578571428571431</c:v>
                </c:pt>
                <c:pt idx="1098">
                  <c:v>1.5535714285714286</c:v>
                </c:pt>
                <c:pt idx="1099">
                  <c:v>1.5564285714285717</c:v>
                </c:pt>
                <c:pt idx="1100">
                  <c:v>1.5649999999999999</c:v>
                </c:pt>
                <c:pt idx="1101">
                  <c:v>1.580714285714286</c:v>
                </c:pt>
                <c:pt idx="1102">
                  <c:v>1.6185714285714285</c:v>
                </c:pt>
                <c:pt idx="1103">
                  <c:v>1.6121428571428571</c:v>
                </c:pt>
                <c:pt idx="1104">
                  <c:v>1.6292857142857142</c:v>
                </c:pt>
                <c:pt idx="1105">
                  <c:v>1.627142857142857</c:v>
                </c:pt>
                <c:pt idx="1106">
                  <c:v>1.6164285714285713</c:v>
                </c:pt>
                <c:pt idx="1107">
                  <c:v>1.615</c:v>
                </c:pt>
                <c:pt idx="1108">
                  <c:v>1.599285714285714</c:v>
                </c:pt>
                <c:pt idx="1109">
                  <c:v>1.5807142857142853</c:v>
                </c:pt>
                <c:pt idx="1110">
                  <c:v>1.5814285714285714</c:v>
                </c:pt>
                <c:pt idx="1111">
                  <c:v>1.5778571428571428</c:v>
                </c:pt>
                <c:pt idx="1112">
                  <c:v>1.5757142857142858</c:v>
                </c:pt>
                <c:pt idx="1113">
                  <c:v>1.5728571428571432</c:v>
                </c:pt>
                <c:pt idx="1114">
                  <c:v>1.5607142857142857</c:v>
                </c:pt>
                <c:pt idx="1115">
                  <c:v>1.5707142857142855</c:v>
                </c:pt>
                <c:pt idx="1116">
                  <c:v>1.5792857142857142</c:v>
                </c:pt>
                <c:pt idx="1117">
                  <c:v>1.5792857142857142</c:v>
                </c:pt>
                <c:pt idx="1118">
                  <c:v>1.579285714285714</c:v>
                </c:pt>
                <c:pt idx="1119">
                  <c:v>1.5657142857142858</c:v>
                </c:pt>
                <c:pt idx="1120">
                  <c:v>1.5685714285714287</c:v>
                </c:pt>
                <c:pt idx="1121">
                  <c:v>1.5792857142857144</c:v>
                </c:pt>
                <c:pt idx="1122">
                  <c:v>1.5764285714285715</c:v>
                </c:pt>
                <c:pt idx="1123">
                  <c:v>1.56</c:v>
                </c:pt>
                <c:pt idx="1124">
                  <c:v>1.5671428571428572</c:v>
                </c:pt>
                <c:pt idx="1125">
                  <c:v>1.5621428571428571</c:v>
                </c:pt>
                <c:pt idx="1126">
                  <c:v>1.5692857142857142</c:v>
                </c:pt>
                <c:pt idx="1127">
                  <c:v>1.5899999999999999</c:v>
                </c:pt>
                <c:pt idx="1128">
                  <c:v>1.5778571428571428</c:v>
                </c:pt>
                <c:pt idx="1129">
                  <c:v>1.5628571428571427</c:v>
                </c:pt>
                <c:pt idx="1130">
                  <c:v>1.5792857142857142</c:v>
                </c:pt>
                <c:pt idx="1131">
                  <c:v>1.5807142857142857</c:v>
                </c:pt>
                <c:pt idx="1132">
                  <c:v>1.5957142857142856</c:v>
                </c:pt>
                <c:pt idx="1133">
                  <c:v>1.6135714285714282</c:v>
                </c:pt>
                <c:pt idx="1134">
                  <c:v>1.6178571428571427</c:v>
                </c:pt>
                <c:pt idx="1135">
                  <c:v>1.6514285714285717</c:v>
                </c:pt>
                <c:pt idx="1136">
                  <c:v>1.6892857142857145</c:v>
                </c:pt>
                <c:pt idx="1137">
                  <c:v>1.7121428571428574</c:v>
                </c:pt>
                <c:pt idx="1138">
                  <c:v>1.7349999999999999</c:v>
                </c:pt>
                <c:pt idx="1139">
                  <c:v>1.7635714285714286</c:v>
                </c:pt>
                <c:pt idx="1140">
                  <c:v>1.7921428571428575</c:v>
                </c:pt>
                <c:pt idx="1141">
                  <c:v>1.8207142857142855</c:v>
                </c:pt>
                <c:pt idx="1142">
                  <c:v>1.8378571428571426</c:v>
                </c:pt>
                <c:pt idx="1143">
                  <c:v>1.8535714285714284</c:v>
                </c:pt>
                <c:pt idx="1144">
                  <c:v>1.8664285714285713</c:v>
                </c:pt>
                <c:pt idx="1145">
                  <c:v>1.8807142857142856</c:v>
                </c:pt>
                <c:pt idx="1146">
                  <c:v>1.889285714285714</c:v>
                </c:pt>
                <c:pt idx="1147">
                  <c:v>1.8935714285714285</c:v>
                </c:pt>
                <c:pt idx="1148">
                  <c:v>1.8935714285714285</c:v>
                </c:pt>
                <c:pt idx="1149">
                  <c:v>1.8935714285714287</c:v>
                </c:pt>
                <c:pt idx="1150">
                  <c:v>1.8907142857142856</c:v>
                </c:pt>
                <c:pt idx="1151">
                  <c:v>1.8864285714285713</c:v>
                </c:pt>
                <c:pt idx="1152">
                  <c:v>1.8699999999999999</c:v>
                </c:pt>
                <c:pt idx="1153">
                  <c:v>1.8521428571428569</c:v>
                </c:pt>
                <c:pt idx="1154">
                  <c:v>1.8435714285714282</c:v>
                </c:pt>
                <c:pt idx="1155">
                  <c:v>1.8200000000000003</c:v>
                </c:pt>
                <c:pt idx="1156">
                  <c:v>1.8035714285714286</c:v>
                </c:pt>
                <c:pt idx="1157">
                  <c:v>1.7914285714285714</c:v>
                </c:pt>
                <c:pt idx="1158">
                  <c:v>1.8028571428571427</c:v>
                </c:pt>
                <c:pt idx="1159">
                  <c:v>1.830714285714286</c:v>
                </c:pt>
                <c:pt idx="1160">
                  <c:v>1.8421428571428571</c:v>
                </c:pt>
                <c:pt idx="1161">
                  <c:v>1.8457142857142854</c:v>
                </c:pt>
                <c:pt idx="1162">
                  <c:v>1.8821428571428569</c:v>
                </c:pt>
                <c:pt idx="1163">
                  <c:v>1.9114285714285713</c:v>
                </c:pt>
                <c:pt idx="1164">
                  <c:v>1.9378571428571427</c:v>
                </c:pt>
                <c:pt idx="1165">
                  <c:v>1.9450000000000001</c:v>
                </c:pt>
                <c:pt idx="1166">
                  <c:v>1.9435714285714283</c:v>
                </c:pt>
                <c:pt idx="1167">
                  <c:v>1.9657142857142857</c:v>
                </c:pt>
                <c:pt idx="1168">
                  <c:v>1.9907142857142861</c:v>
                </c:pt>
                <c:pt idx="1169">
                  <c:v>1.9921428571428572</c:v>
                </c:pt>
                <c:pt idx="1170">
                  <c:v>1.9949999999999999</c:v>
                </c:pt>
                <c:pt idx="1171">
                  <c:v>1.9950000000000003</c:v>
                </c:pt>
                <c:pt idx="1172">
                  <c:v>1.9935714285714288</c:v>
                </c:pt>
                <c:pt idx="1173">
                  <c:v>1.9742857142857144</c:v>
                </c:pt>
                <c:pt idx="1174">
                  <c:v>1.9435714285714287</c:v>
                </c:pt>
                <c:pt idx="1175">
                  <c:v>1.9221428571428572</c:v>
                </c:pt>
                <c:pt idx="1176">
                  <c:v>1.9078571428571429</c:v>
                </c:pt>
                <c:pt idx="1177">
                  <c:v>1.9007142857142856</c:v>
                </c:pt>
                <c:pt idx="1178">
                  <c:v>1.8828571428571428</c:v>
                </c:pt>
                <c:pt idx="1179">
                  <c:v>1.865</c:v>
                </c:pt>
                <c:pt idx="1180">
                  <c:v>1.8678571428571427</c:v>
                </c:pt>
                <c:pt idx="1181">
                  <c:v>1.8778571428571429</c:v>
                </c:pt>
                <c:pt idx="1182">
                  <c:v>1.8935714285714285</c:v>
                </c:pt>
                <c:pt idx="1183">
                  <c:v>1.9078571428571429</c:v>
                </c:pt>
                <c:pt idx="1184">
                  <c:v>1.9150000000000003</c:v>
                </c:pt>
                <c:pt idx="1185">
                  <c:v>1.9371428571428571</c:v>
                </c:pt>
                <c:pt idx="1186">
                  <c:v>1.9592857142857143</c:v>
                </c:pt>
                <c:pt idx="1187">
                  <c:v>1.98</c:v>
                </c:pt>
                <c:pt idx="1188">
                  <c:v>1.9950000000000003</c:v>
                </c:pt>
                <c:pt idx="1189">
                  <c:v>1.9785714285714289</c:v>
                </c:pt>
                <c:pt idx="1190">
                  <c:v>1.98</c:v>
                </c:pt>
                <c:pt idx="1191">
                  <c:v>1.9814285714285711</c:v>
                </c:pt>
                <c:pt idx="1192">
                  <c:v>1.9814285714285711</c:v>
                </c:pt>
                <c:pt idx="1193">
                  <c:v>1.9635714285714283</c:v>
                </c:pt>
                <c:pt idx="1194">
                  <c:v>1.9428571428571428</c:v>
                </c:pt>
                <c:pt idx="1195">
                  <c:v>1.9428571428571426</c:v>
                </c:pt>
                <c:pt idx="1196">
                  <c:v>1.9385714285714284</c:v>
                </c:pt>
                <c:pt idx="1197">
                  <c:v>1.9135714285714285</c:v>
                </c:pt>
                <c:pt idx="1198">
                  <c:v>1.887142857142857</c:v>
                </c:pt>
                <c:pt idx="1199">
                  <c:v>1.8607142857142858</c:v>
                </c:pt>
                <c:pt idx="1200">
                  <c:v>1.8714285714285717</c:v>
                </c:pt>
                <c:pt idx="1201">
                  <c:v>1.8685714285714285</c:v>
                </c:pt>
                <c:pt idx="1202">
                  <c:v>1.8614285714285717</c:v>
                </c:pt>
                <c:pt idx="1203">
                  <c:v>1.8528571428571432</c:v>
                </c:pt>
                <c:pt idx="1204">
                  <c:v>1.8485714285714288</c:v>
                </c:pt>
                <c:pt idx="1205">
                  <c:v>1.8414285714285714</c:v>
                </c:pt>
                <c:pt idx="1206">
                  <c:v>1.832857142857143</c:v>
                </c:pt>
                <c:pt idx="1207">
                  <c:v>1.8242857142857143</c:v>
                </c:pt>
                <c:pt idx="1208">
                  <c:v>1.8335714285714284</c:v>
                </c:pt>
                <c:pt idx="1209">
                  <c:v>1.8085714285714283</c:v>
                </c:pt>
                <c:pt idx="1210">
                  <c:v>1.8028571428571427</c:v>
                </c:pt>
                <c:pt idx="1211">
                  <c:v>1.7985714285714285</c:v>
                </c:pt>
                <c:pt idx="1212">
                  <c:v>1.7985714285714285</c:v>
                </c:pt>
                <c:pt idx="1213">
                  <c:v>1.8042857142857145</c:v>
                </c:pt>
                <c:pt idx="1214">
                  <c:v>1.792142857142857</c:v>
                </c:pt>
                <c:pt idx="1215">
                  <c:v>1.7814285714285716</c:v>
                </c:pt>
                <c:pt idx="1216">
                  <c:v>1.8107142857142857</c:v>
                </c:pt>
                <c:pt idx="1217">
                  <c:v>1.8414285714285714</c:v>
                </c:pt>
                <c:pt idx="1218">
                  <c:v>1.8664285714285715</c:v>
                </c:pt>
                <c:pt idx="1219">
                  <c:v>1.870714285714286</c:v>
                </c:pt>
                <c:pt idx="1220">
                  <c:v>1.8857142857142857</c:v>
                </c:pt>
                <c:pt idx="1221">
                  <c:v>1.8992857142857142</c:v>
                </c:pt>
                <c:pt idx="1222">
                  <c:v>1.9114285714285713</c:v>
                </c:pt>
                <c:pt idx="1223">
                  <c:v>1.8807142857142856</c:v>
                </c:pt>
                <c:pt idx="1224">
                  <c:v>1.8485714285714288</c:v>
                </c:pt>
                <c:pt idx="1225">
                  <c:v>1.820714285714286</c:v>
                </c:pt>
                <c:pt idx="1226">
                  <c:v>1.8107142857142857</c:v>
                </c:pt>
                <c:pt idx="1227">
                  <c:v>1.7828571428571429</c:v>
                </c:pt>
                <c:pt idx="1228">
                  <c:v>1.752142857142857</c:v>
                </c:pt>
                <c:pt idx="1229">
                  <c:v>1.7435714285714288</c:v>
                </c:pt>
                <c:pt idx="1230">
                  <c:v>1.7392857142857143</c:v>
                </c:pt>
                <c:pt idx="1231">
                  <c:v>1.7335714285714283</c:v>
                </c:pt>
                <c:pt idx="1232">
                  <c:v>1.7457142857142856</c:v>
                </c:pt>
                <c:pt idx="1233">
                  <c:v>1.7414285714285711</c:v>
                </c:pt>
                <c:pt idx="1234">
                  <c:v>1.74</c:v>
                </c:pt>
                <c:pt idx="1235">
                  <c:v>1.7649999999999999</c:v>
                </c:pt>
                <c:pt idx="1236">
                  <c:v>1.772142857142857</c:v>
                </c:pt>
                <c:pt idx="1237">
                  <c:v>1.7985714285714285</c:v>
                </c:pt>
                <c:pt idx="1238">
                  <c:v>1.8264285714285715</c:v>
                </c:pt>
                <c:pt idx="1239">
                  <c:v>1.8349999999999997</c:v>
                </c:pt>
                <c:pt idx="1240">
                  <c:v>1.8628571428571428</c:v>
                </c:pt>
                <c:pt idx="1241">
                  <c:v>1.8699999999999997</c:v>
                </c:pt>
                <c:pt idx="1242">
                  <c:v>1.8535714285714284</c:v>
                </c:pt>
                <c:pt idx="1243">
                  <c:v>1.832857142857143</c:v>
                </c:pt>
                <c:pt idx="1244">
                  <c:v>1.8121428571428573</c:v>
                </c:pt>
                <c:pt idx="1245">
                  <c:v>1.8164285714285715</c:v>
                </c:pt>
                <c:pt idx="1246">
                  <c:v>1.8042857142857145</c:v>
                </c:pt>
                <c:pt idx="1247">
                  <c:v>1.8157142857142858</c:v>
                </c:pt>
                <c:pt idx="1248">
                  <c:v>1.8464285714285713</c:v>
                </c:pt>
                <c:pt idx="1249">
                  <c:v>1.8578571428571427</c:v>
                </c:pt>
                <c:pt idx="1250">
                  <c:v>1.8664285714285713</c:v>
                </c:pt>
                <c:pt idx="1251">
                  <c:v>1.8764285714285716</c:v>
                </c:pt>
                <c:pt idx="1252">
                  <c:v>1.8635714285714289</c:v>
                </c:pt>
                <c:pt idx="1253">
                  <c:v>1.865</c:v>
                </c:pt>
                <c:pt idx="1254">
                  <c:v>1.8592857142857147</c:v>
                </c:pt>
                <c:pt idx="1255">
                  <c:v>1.8342857142857143</c:v>
                </c:pt>
                <c:pt idx="1256">
                  <c:v>1.8257142857142858</c:v>
                </c:pt>
                <c:pt idx="1257">
                  <c:v>1.8214285714285712</c:v>
                </c:pt>
                <c:pt idx="1258">
                  <c:v>1.8364285714285715</c:v>
                </c:pt>
                <c:pt idx="1259">
                  <c:v>1.8478571428571426</c:v>
                </c:pt>
                <c:pt idx="1260">
                  <c:v>1.8571428571428574</c:v>
                </c:pt>
                <c:pt idx="1261">
                  <c:v>1.8264285714285715</c:v>
                </c:pt>
                <c:pt idx="1262">
                  <c:v>1.8164285714285717</c:v>
                </c:pt>
                <c:pt idx="1263">
                  <c:v>1.8135714285714286</c:v>
                </c:pt>
                <c:pt idx="1264">
                  <c:v>1.8078571428571428</c:v>
                </c:pt>
                <c:pt idx="1265">
                  <c:v>1.8035714285714284</c:v>
                </c:pt>
                <c:pt idx="1266">
                  <c:v>1.7992857142857142</c:v>
                </c:pt>
                <c:pt idx="1267">
                  <c:v>1.7814285714285714</c:v>
                </c:pt>
                <c:pt idx="1268">
                  <c:v>1.8107142857142857</c:v>
                </c:pt>
                <c:pt idx="1269">
                  <c:v>1.8414285714285714</c:v>
                </c:pt>
                <c:pt idx="1270">
                  <c:v>1.8678571428571431</c:v>
                </c:pt>
                <c:pt idx="1271">
                  <c:v>1.8971428571428572</c:v>
                </c:pt>
                <c:pt idx="1272">
                  <c:v>1.9042857142857146</c:v>
                </c:pt>
                <c:pt idx="1273">
                  <c:v>1.8914285714285715</c:v>
                </c:pt>
                <c:pt idx="1274">
                  <c:v>1.8957142857142857</c:v>
                </c:pt>
                <c:pt idx="1275">
                  <c:v>1.897142857142857</c:v>
                </c:pt>
                <c:pt idx="1276">
                  <c:v>1.8971428571428572</c:v>
                </c:pt>
                <c:pt idx="1277">
                  <c:v>1.8942857142857146</c:v>
                </c:pt>
                <c:pt idx="1278">
                  <c:v>1.8692857142857144</c:v>
                </c:pt>
                <c:pt idx="1279">
                  <c:v>1.8442857142857143</c:v>
                </c:pt>
                <c:pt idx="1280">
                  <c:v>1.8614285714285717</c:v>
                </c:pt>
                <c:pt idx="1281">
                  <c:v>1.857142857142857</c:v>
                </c:pt>
                <c:pt idx="1282">
                  <c:v>1.8499999999999999</c:v>
                </c:pt>
                <c:pt idx="1283">
                  <c:v>1.8221428571428573</c:v>
                </c:pt>
                <c:pt idx="1284">
                  <c:v>1.7899999999999998</c:v>
                </c:pt>
                <c:pt idx="1285">
                  <c:v>1.7799999999999998</c:v>
                </c:pt>
                <c:pt idx="1286">
                  <c:v>1.792142857142857</c:v>
                </c:pt>
                <c:pt idx="1287">
                  <c:v>1.7599999999999998</c:v>
                </c:pt>
                <c:pt idx="1288">
                  <c:v>1.7499999999999998</c:v>
                </c:pt>
                <c:pt idx="1289">
                  <c:v>1.7442857142857142</c:v>
                </c:pt>
                <c:pt idx="1290">
                  <c:v>1.7414285714285713</c:v>
                </c:pt>
                <c:pt idx="1291">
                  <c:v>1.7457142857142858</c:v>
                </c:pt>
                <c:pt idx="1292">
                  <c:v>1.7707142857142857</c:v>
                </c:pt>
                <c:pt idx="1293">
                  <c:v>1.7514285714285713</c:v>
                </c:pt>
                <c:pt idx="1294">
                  <c:v>1.7528571428571429</c:v>
                </c:pt>
                <c:pt idx="1295">
                  <c:v>1.772142857142857</c:v>
                </c:pt>
                <c:pt idx="1296">
                  <c:v>1.7499999999999998</c:v>
                </c:pt>
                <c:pt idx="1297">
                  <c:v>1.7649999999999999</c:v>
                </c:pt>
                <c:pt idx="1298">
                  <c:v>1.7771428571428571</c:v>
                </c:pt>
                <c:pt idx="1299">
                  <c:v>1.7449999999999999</c:v>
                </c:pt>
                <c:pt idx="1300">
                  <c:v>1.7542857142857144</c:v>
                </c:pt>
                <c:pt idx="1301">
                  <c:v>1.7692857142857144</c:v>
                </c:pt>
                <c:pt idx="1302">
                  <c:v>1.7471428571428569</c:v>
                </c:pt>
                <c:pt idx="1303">
                  <c:v>1.7428571428571427</c:v>
                </c:pt>
                <c:pt idx="1304">
                  <c:v>1.74</c:v>
                </c:pt>
                <c:pt idx="1305">
                  <c:v>1.7178571428571427</c:v>
                </c:pt>
                <c:pt idx="1306">
                  <c:v>1.717857142857143</c:v>
                </c:pt>
                <c:pt idx="1307">
                  <c:v>1.6985714285714286</c:v>
                </c:pt>
                <c:pt idx="1308">
                  <c:v>1.6764285714285716</c:v>
                </c:pt>
                <c:pt idx="1309">
                  <c:v>1.7014285714285717</c:v>
                </c:pt>
                <c:pt idx="1310">
                  <c:v>1.7114285714285717</c:v>
                </c:pt>
                <c:pt idx="1311">
                  <c:v>1.6992857142857145</c:v>
                </c:pt>
                <c:pt idx="1312">
                  <c:v>1.7285714285714284</c:v>
                </c:pt>
                <c:pt idx="1313">
                  <c:v>1.7535714285714286</c:v>
                </c:pt>
                <c:pt idx="1314">
                  <c:v>1.7785714285714282</c:v>
                </c:pt>
                <c:pt idx="1315">
                  <c:v>1.8035714285714284</c:v>
                </c:pt>
                <c:pt idx="1316">
                  <c:v>1.8007142857142855</c:v>
                </c:pt>
                <c:pt idx="1317">
                  <c:v>1.8128571428571427</c:v>
                </c:pt>
                <c:pt idx="1318">
                  <c:v>1.8221428571428571</c:v>
                </c:pt>
                <c:pt idx="1319">
                  <c:v>1.8035714285714286</c:v>
                </c:pt>
                <c:pt idx="1320">
                  <c:v>1.7892857142857141</c:v>
                </c:pt>
                <c:pt idx="1321">
                  <c:v>1.7707142857142857</c:v>
                </c:pt>
                <c:pt idx="1322">
                  <c:v>1.7521428571428572</c:v>
                </c:pt>
                <c:pt idx="1323">
                  <c:v>1.7364285714285714</c:v>
                </c:pt>
                <c:pt idx="1324">
                  <c:v>1.7085714285714286</c:v>
                </c:pt>
                <c:pt idx="1325">
                  <c:v>1.6878571428571429</c:v>
                </c:pt>
                <c:pt idx="1326">
                  <c:v>1.6935714285714287</c:v>
                </c:pt>
                <c:pt idx="1327">
                  <c:v>1.6814285714285717</c:v>
                </c:pt>
                <c:pt idx="1328">
                  <c:v>1.6785714285714288</c:v>
                </c:pt>
                <c:pt idx="1329">
                  <c:v>1.6785714285714286</c:v>
                </c:pt>
                <c:pt idx="1330">
                  <c:v>1.6757142857142857</c:v>
                </c:pt>
                <c:pt idx="1331">
                  <c:v>1.6807142857142856</c:v>
                </c:pt>
                <c:pt idx="1332">
                  <c:v>1.6871428571428573</c:v>
                </c:pt>
                <c:pt idx="1333">
                  <c:v>1.6742857142857144</c:v>
                </c:pt>
                <c:pt idx="1334">
                  <c:v>1.6585714285714288</c:v>
                </c:pt>
                <c:pt idx="1335">
                  <c:v>1.6378571428571429</c:v>
                </c:pt>
                <c:pt idx="1336">
                  <c:v>1.6085714285714285</c:v>
                </c:pt>
                <c:pt idx="1337">
                  <c:v>1.5835714285714284</c:v>
                </c:pt>
                <c:pt idx="1338">
                  <c:v>1.5642857142857145</c:v>
                </c:pt>
                <c:pt idx="1339">
                  <c:v>1.5407142857142857</c:v>
                </c:pt>
                <c:pt idx="1340">
                  <c:v>1.5364285714285713</c:v>
                </c:pt>
                <c:pt idx="1341">
                  <c:v>1.5349999999999999</c:v>
                </c:pt>
                <c:pt idx="1342">
                  <c:v>1.5321428571428568</c:v>
                </c:pt>
                <c:pt idx="1343">
                  <c:v>1.5364285714285713</c:v>
                </c:pt>
                <c:pt idx="1344">
                  <c:v>1.5614285714285714</c:v>
                </c:pt>
                <c:pt idx="1345">
                  <c:v>1.5671428571428572</c:v>
                </c:pt>
                <c:pt idx="1346">
                  <c:v>1.5714285714285716</c:v>
                </c:pt>
                <c:pt idx="1347">
                  <c:v>1.5592857142857146</c:v>
                </c:pt>
                <c:pt idx="1348">
                  <c:v>1.5857142857142856</c:v>
                </c:pt>
                <c:pt idx="1349">
                  <c:v>1.5942857142857143</c:v>
                </c:pt>
                <c:pt idx="1350">
                  <c:v>1.6085714285714288</c:v>
                </c:pt>
                <c:pt idx="1351">
                  <c:v>1.6157142857142861</c:v>
                </c:pt>
                <c:pt idx="1352">
                  <c:v>1.6199999999999999</c:v>
                </c:pt>
                <c:pt idx="1353">
                  <c:v>1.6199999999999999</c:v>
                </c:pt>
                <c:pt idx="1354">
                  <c:v>1.6421428571428573</c:v>
                </c:pt>
                <c:pt idx="1355">
                  <c:v>1.6178571428571431</c:v>
                </c:pt>
                <c:pt idx="1356">
                  <c:v>1.6107142857142858</c:v>
                </c:pt>
                <c:pt idx="1357">
                  <c:v>1.595</c:v>
                </c:pt>
                <c:pt idx="1358">
                  <c:v>1.5614285714285714</c:v>
                </c:pt>
                <c:pt idx="1359">
                  <c:v>1.5649999999999999</c:v>
                </c:pt>
                <c:pt idx="1360">
                  <c:v>1.5535714285714286</c:v>
                </c:pt>
                <c:pt idx="1361">
                  <c:v>1.5364285714285715</c:v>
                </c:pt>
                <c:pt idx="1362">
                  <c:v>1.547857142857143</c:v>
                </c:pt>
                <c:pt idx="1363">
                  <c:v>1.5392857142857141</c:v>
                </c:pt>
                <c:pt idx="1364">
                  <c:v>1.5335714285714288</c:v>
                </c:pt>
                <c:pt idx="1365">
                  <c:v>1.5278571428571428</c:v>
                </c:pt>
                <c:pt idx="1366">
                  <c:v>1.5250000000000001</c:v>
                </c:pt>
                <c:pt idx="1367">
                  <c:v>1.5414285714285714</c:v>
                </c:pt>
                <c:pt idx="1368">
                  <c:v>1.5107142857142857</c:v>
                </c:pt>
                <c:pt idx="1369">
                  <c:v>1.4814285714285713</c:v>
                </c:pt>
                <c:pt idx="1370">
                  <c:v>1.4757142857142858</c:v>
                </c:pt>
                <c:pt idx="1371">
                  <c:v>1.4907142857142854</c:v>
                </c:pt>
                <c:pt idx="1372">
                  <c:v>1.4857142857142858</c:v>
                </c:pt>
                <c:pt idx="1373">
                  <c:v>1.4764285714285712</c:v>
                </c:pt>
                <c:pt idx="1374">
                  <c:v>1.4757142857142858</c:v>
                </c:pt>
                <c:pt idx="1375">
                  <c:v>1.502142857142857</c:v>
                </c:pt>
                <c:pt idx="1376">
                  <c:v>1.5250000000000001</c:v>
                </c:pt>
                <c:pt idx="1377">
                  <c:v>1.5550000000000002</c:v>
                </c:pt>
                <c:pt idx="1378">
                  <c:v>1.5578571428571428</c:v>
                </c:pt>
                <c:pt idx="1379">
                  <c:v>1.5964285714285715</c:v>
                </c:pt>
                <c:pt idx="1380">
                  <c:v>1.6185714285714285</c:v>
                </c:pt>
                <c:pt idx="1381">
                  <c:v>1.635</c:v>
                </c:pt>
                <c:pt idx="1382">
                  <c:v>1.6521428571428574</c:v>
                </c:pt>
                <c:pt idx="1383">
                  <c:v>1.6671428571428575</c:v>
                </c:pt>
                <c:pt idx="1384">
                  <c:v>1.6735714285714287</c:v>
                </c:pt>
                <c:pt idx="1385">
                  <c:v>1.6878571428571429</c:v>
                </c:pt>
                <c:pt idx="1386">
                  <c:v>1.6864285714285714</c:v>
                </c:pt>
                <c:pt idx="1387">
                  <c:v>1.667142857142857</c:v>
                </c:pt>
                <c:pt idx="1388">
                  <c:v>1.6464285714285718</c:v>
                </c:pt>
                <c:pt idx="1389">
                  <c:v>1.6450000000000002</c:v>
                </c:pt>
                <c:pt idx="1390">
                  <c:v>1.6450000000000002</c:v>
                </c:pt>
                <c:pt idx="1391">
                  <c:v>1.6435714285714289</c:v>
                </c:pt>
                <c:pt idx="1392">
                  <c:v>1.6407142857142856</c:v>
                </c:pt>
                <c:pt idx="1393">
                  <c:v>1.6157142857142859</c:v>
                </c:pt>
                <c:pt idx="1394">
                  <c:v>1.6307142857142856</c:v>
                </c:pt>
                <c:pt idx="1395">
                  <c:v>1.6457142857142857</c:v>
                </c:pt>
                <c:pt idx="1396">
                  <c:v>1.6457142857142857</c:v>
                </c:pt>
                <c:pt idx="1397">
                  <c:v>1.6471428571428572</c:v>
                </c:pt>
                <c:pt idx="1398">
                  <c:v>1.6500000000000004</c:v>
                </c:pt>
                <c:pt idx="1399">
                  <c:v>1.6528571428571428</c:v>
                </c:pt>
                <c:pt idx="1400">
                  <c:v>1.6778571428571429</c:v>
                </c:pt>
                <c:pt idx="1401">
                  <c:v>1.6821428571428574</c:v>
                </c:pt>
                <c:pt idx="1402">
                  <c:v>1.6878571428571429</c:v>
                </c:pt>
                <c:pt idx="1403">
                  <c:v>1.6907142857142858</c:v>
                </c:pt>
                <c:pt idx="1404">
                  <c:v>1.6950000000000001</c:v>
                </c:pt>
                <c:pt idx="1405">
                  <c:v>1.7007142857142856</c:v>
                </c:pt>
                <c:pt idx="1406">
                  <c:v>1.7050000000000001</c:v>
                </c:pt>
                <c:pt idx="1407">
                  <c:v>1.7107142857142856</c:v>
                </c:pt>
                <c:pt idx="1408">
                  <c:v>1.7164285714285712</c:v>
                </c:pt>
                <c:pt idx="1409">
                  <c:v>1.7192857142857141</c:v>
                </c:pt>
                <c:pt idx="1410">
                  <c:v>1.7221428571428574</c:v>
                </c:pt>
                <c:pt idx="1411">
                  <c:v>1.7235714285714285</c:v>
                </c:pt>
                <c:pt idx="1412">
                  <c:v>1.7014285714285715</c:v>
                </c:pt>
                <c:pt idx="1413">
                  <c:v>1.6792857142857145</c:v>
                </c:pt>
                <c:pt idx="1414">
                  <c:v>1.6557142857142859</c:v>
                </c:pt>
                <c:pt idx="1415">
                  <c:v>1.6557142857142857</c:v>
                </c:pt>
                <c:pt idx="1416">
                  <c:v>1.6528571428571428</c:v>
                </c:pt>
                <c:pt idx="1417">
                  <c:v>1.6500000000000001</c:v>
                </c:pt>
                <c:pt idx="1418">
                  <c:v>1.6442857142857146</c:v>
                </c:pt>
                <c:pt idx="1419">
                  <c:v>1.6592857142857145</c:v>
                </c:pt>
                <c:pt idx="1420">
                  <c:v>1.6714285714285715</c:v>
                </c:pt>
                <c:pt idx="1421">
                  <c:v>1.6864285714285716</c:v>
                </c:pt>
                <c:pt idx="1422">
                  <c:v>1.6807142857142858</c:v>
                </c:pt>
                <c:pt idx="1423">
                  <c:v>1.6792857142857145</c:v>
                </c:pt>
                <c:pt idx="1424">
                  <c:v>1.6750000000000003</c:v>
                </c:pt>
                <c:pt idx="1425">
                  <c:v>1.6735714285714285</c:v>
                </c:pt>
                <c:pt idx="1426">
                  <c:v>1.6735714285714292</c:v>
                </c:pt>
                <c:pt idx="1427">
                  <c:v>1.6735714285714285</c:v>
                </c:pt>
                <c:pt idx="1428">
                  <c:v>1.6707142857142856</c:v>
                </c:pt>
                <c:pt idx="1429">
                  <c:v>1.6678571428571429</c:v>
                </c:pt>
                <c:pt idx="1430">
                  <c:v>1.6649999999999996</c:v>
                </c:pt>
                <c:pt idx="1431">
                  <c:v>1.6649999999999996</c:v>
                </c:pt>
                <c:pt idx="1432">
                  <c:v>1.6407142857142856</c:v>
                </c:pt>
                <c:pt idx="1433">
                  <c:v>1.615</c:v>
                </c:pt>
                <c:pt idx="1434">
                  <c:v>1.5921428571428575</c:v>
                </c:pt>
                <c:pt idx="1435">
                  <c:v>1.5907142857142857</c:v>
                </c:pt>
                <c:pt idx="1436">
                  <c:v>1.5878571428571429</c:v>
                </c:pt>
                <c:pt idx="1437">
                  <c:v>1.5821428571428571</c:v>
                </c:pt>
                <c:pt idx="1438">
                  <c:v>1.575</c:v>
                </c:pt>
                <c:pt idx="1439">
                  <c:v>1.5721428571428571</c:v>
                </c:pt>
                <c:pt idx="1440">
                  <c:v>1.5707142857142855</c:v>
                </c:pt>
                <c:pt idx="1441">
                  <c:v>1.5692857142857142</c:v>
                </c:pt>
                <c:pt idx="1442">
                  <c:v>1.5678571428571428</c:v>
                </c:pt>
                <c:pt idx="1443">
                  <c:v>1.5650000000000002</c:v>
                </c:pt>
                <c:pt idx="1444">
                  <c:v>1.5435714285714286</c:v>
                </c:pt>
                <c:pt idx="1445">
                  <c:v>1.5235714285714284</c:v>
                </c:pt>
                <c:pt idx="1446">
                  <c:v>1.5235714285714284</c:v>
                </c:pt>
                <c:pt idx="1447">
                  <c:v>1.522142857142857</c:v>
                </c:pt>
                <c:pt idx="1448">
                  <c:v>1.5207142857142857</c:v>
                </c:pt>
                <c:pt idx="1449">
                  <c:v>1.4964285714285714</c:v>
                </c:pt>
                <c:pt idx="1450">
                  <c:v>1.4949999999999999</c:v>
                </c:pt>
                <c:pt idx="1451">
                  <c:v>1.5135714285714286</c:v>
                </c:pt>
                <c:pt idx="1452">
                  <c:v>1.5092857142857146</c:v>
                </c:pt>
                <c:pt idx="1453">
                  <c:v>1.5264285714285715</c:v>
                </c:pt>
                <c:pt idx="1454">
                  <c:v>1.5435714285714288</c:v>
                </c:pt>
                <c:pt idx="1455">
                  <c:v>1.5592857142857146</c:v>
                </c:pt>
                <c:pt idx="1456">
                  <c:v>1.5792857142857142</c:v>
                </c:pt>
                <c:pt idx="1457">
                  <c:v>1.5778571428571428</c:v>
                </c:pt>
                <c:pt idx="1458">
                  <c:v>1.5764285714285715</c:v>
                </c:pt>
                <c:pt idx="1459">
                  <c:v>1.5764285714285717</c:v>
                </c:pt>
                <c:pt idx="1460">
                  <c:v>1.5492857142857142</c:v>
                </c:pt>
                <c:pt idx="1461">
                  <c:v>1.5178571428571428</c:v>
                </c:pt>
                <c:pt idx="1462">
                  <c:v>1.4835714285714285</c:v>
                </c:pt>
                <c:pt idx="1463">
                  <c:v>1.4478571428571432</c:v>
                </c:pt>
                <c:pt idx="1464">
                  <c:v>1.4135714285714285</c:v>
                </c:pt>
                <c:pt idx="1465">
                  <c:v>1.405</c:v>
                </c:pt>
                <c:pt idx="1466">
                  <c:v>1.4150000000000003</c:v>
                </c:pt>
                <c:pt idx="1467">
                  <c:v>1.4292857142857145</c:v>
                </c:pt>
                <c:pt idx="1468">
                  <c:v>1.4264285714285716</c:v>
                </c:pt>
                <c:pt idx="1469">
                  <c:v>1.4264285714285714</c:v>
                </c:pt>
                <c:pt idx="1470">
                  <c:v>1.4478571428571432</c:v>
                </c:pt>
                <c:pt idx="1471">
                  <c:v>1.4707142857142856</c:v>
                </c:pt>
                <c:pt idx="1472">
                  <c:v>1.4450000000000001</c:v>
                </c:pt>
                <c:pt idx="1473">
                  <c:v>1.4207142857142858</c:v>
                </c:pt>
                <c:pt idx="1474">
                  <c:v>1.3964285714285718</c:v>
                </c:pt>
                <c:pt idx="1475">
                  <c:v>1.3935714285714285</c:v>
                </c:pt>
                <c:pt idx="1476">
                  <c:v>1.3921428571428573</c:v>
                </c:pt>
                <c:pt idx="1477">
                  <c:v>1.3678571428571427</c:v>
                </c:pt>
                <c:pt idx="1478">
                  <c:v>1.3607142857142858</c:v>
                </c:pt>
                <c:pt idx="1479">
                  <c:v>1.355</c:v>
                </c:pt>
                <c:pt idx="1480">
                  <c:v>1.349285714285714</c:v>
                </c:pt>
                <c:pt idx="1481">
                  <c:v>1.3464285714285713</c:v>
                </c:pt>
                <c:pt idx="1482">
                  <c:v>1.3635714285714282</c:v>
                </c:pt>
                <c:pt idx="1483">
                  <c:v>1.3578571428571429</c:v>
                </c:pt>
                <c:pt idx="1484">
                  <c:v>1.3535714285714284</c:v>
                </c:pt>
                <c:pt idx="1485">
                  <c:v>1.3307142857142857</c:v>
                </c:pt>
                <c:pt idx="1486">
                  <c:v>1.3321428571428571</c:v>
                </c:pt>
                <c:pt idx="1487">
                  <c:v>1.355</c:v>
                </c:pt>
                <c:pt idx="1488">
                  <c:v>1.3521428571428571</c:v>
                </c:pt>
                <c:pt idx="1489">
                  <c:v>1.3307142857142857</c:v>
                </c:pt>
                <c:pt idx="1490">
                  <c:v>1.3535714285714284</c:v>
                </c:pt>
                <c:pt idx="1491">
                  <c:v>1.3735714285714284</c:v>
                </c:pt>
                <c:pt idx="1492">
                  <c:v>1.3935714285714285</c:v>
                </c:pt>
                <c:pt idx="1493">
                  <c:v>1.3907142857142856</c:v>
                </c:pt>
                <c:pt idx="1494">
                  <c:v>1.3864285714285713</c:v>
                </c:pt>
                <c:pt idx="1495">
                  <c:v>1.3835714285714287</c:v>
                </c:pt>
                <c:pt idx="1496">
                  <c:v>1.4035714285714287</c:v>
                </c:pt>
                <c:pt idx="1497">
                  <c:v>1.4035714285714287</c:v>
                </c:pt>
                <c:pt idx="1498">
                  <c:v>1.405</c:v>
                </c:pt>
                <c:pt idx="1499">
                  <c:v>1.405</c:v>
                </c:pt>
                <c:pt idx="1500">
                  <c:v>1.4264285714285716</c:v>
                </c:pt>
                <c:pt idx="1501">
                  <c:v>1.4292857142857145</c:v>
                </c:pt>
                <c:pt idx="1502">
                  <c:v>1.4535714285714287</c:v>
                </c:pt>
                <c:pt idx="1503">
                  <c:v>1.4550000000000001</c:v>
                </c:pt>
                <c:pt idx="1504">
                  <c:v>1.4550000000000001</c:v>
                </c:pt>
                <c:pt idx="1505">
                  <c:v>1.4550000000000001</c:v>
                </c:pt>
                <c:pt idx="1506">
                  <c:v>1.4407142857142858</c:v>
                </c:pt>
                <c:pt idx="1507">
                  <c:v>1.4492857142857145</c:v>
                </c:pt>
                <c:pt idx="1508">
                  <c:v>1.4335714285714289</c:v>
                </c:pt>
                <c:pt idx="1509">
                  <c:v>1.4407142857142858</c:v>
                </c:pt>
                <c:pt idx="1510">
                  <c:v>1.4507142857142856</c:v>
                </c:pt>
                <c:pt idx="1511">
                  <c:v>1.4392857142857143</c:v>
                </c:pt>
                <c:pt idx="1512">
                  <c:v>1.4507142857142856</c:v>
                </c:pt>
                <c:pt idx="1513">
                  <c:v>1.4550000000000001</c:v>
                </c:pt>
                <c:pt idx="1514">
                  <c:v>1.4564285714285714</c:v>
                </c:pt>
                <c:pt idx="1515">
                  <c:v>1.4607142857142856</c:v>
                </c:pt>
                <c:pt idx="1516">
                  <c:v>1.462142857142857</c:v>
                </c:pt>
                <c:pt idx="1517">
                  <c:v>1.4592857142857143</c:v>
                </c:pt>
                <c:pt idx="1518">
                  <c:v>1.4550000000000001</c:v>
                </c:pt>
                <c:pt idx="1519">
                  <c:v>1.4264285714285714</c:v>
                </c:pt>
                <c:pt idx="1520">
                  <c:v>1.4407142857142856</c:v>
                </c:pt>
                <c:pt idx="1521">
                  <c:v>1.4335714285714283</c:v>
                </c:pt>
                <c:pt idx="1522">
                  <c:v>1.4450000000000001</c:v>
                </c:pt>
                <c:pt idx="1523">
                  <c:v>1.4164285714285714</c:v>
                </c:pt>
                <c:pt idx="1524">
                  <c:v>1.4092857142857143</c:v>
                </c:pt>
                <c:pt idx="1525">
                  <c:v>1.4235714285714285</c:v>
                </c:pt>
                <c:pt idx="1526">
                  <c:v>1.4378571428571429</c:v>
                </c:pt>
                <c:pt idx="1527">
                  <c:v>1.4264285714285714</c:v>
                </c:pt>
                <c:pt idx="1528">
                  <c:v>1.4164285714285714</c:v>
                </c:pt>
                <c:pt idx="1529">
                  <c:v>1.4078571428571429</c:v>
                </c:pt>
                <c:pt idx="1530">
                  <c:v>1.4164285714285716</c:v>
                </c:pt>
                <c:pt idx="1531">
                  <c:v>1.405</c:v>
                </c:pt>
                <c:pt idx="1532">
                  <c:v>1.3935714285714287</c:v>
                </c:pt>
                <c:pt idx="1533">
                  <c:v>1.3807142857142858</c:v>
                </c:pt>
                <c:pt idx="1534">
                  <c:v>1.3692857142857142</c:v>
                </c:pt>
                <c:pt idx="1535">
                  <c:v>1.3592857142857144</c:v>
                </c:pt>
                <c:pt idx="1536">
                  <c:v>1.3492857142857144</c:v>
                </c:pt>
                <c:pt idx="1537">
                  <c:v>1.3464285714285715</c:v>
                </c:pt>
                <c:pt idx="1538">
                  <c:v>1.3435714285714286</c:v>
                </c:pt>
                <c:pt idx="1539">
                  <c:v>1.3450000000000002</c:v>
                </c:pt>
                <c:pt idx="1540">
                  <c:v>1.3264285714285715</c:v>
                </c:pt>
                <c:pt idx="1541">
                  <c:v>1.3350000000000002</c:v>
                </c:pt>
                <c:pt idx="1542">
                  <c:v>1.3435714285714284</c:v>
                </c:pt>
                <c:pt idx="1543">
                  <c:v>1.355</c:v>
                </c:pt>
                <c:pt idx="1544">
                  <c:v>1.3392857142857142</c:v>
                </c:pt>
                <c:pt idx="1545">
                  <c:v>1.3207142857142855</c:v>
                </c:pt>
                <c:pt idx="1546">
                  <c:v>1.2964285714285715</c:v>
                </c:pt>
                <c:pt idx="1547">
                  <c:v>1.3221428571428573</c:v>
                </c:pt>
                <c:pt idx="1548">
                  <c:v>1.3235714285714284</c:v>
                </c:pt>
                <c:pt idx="1549">
                  <c:v>1.3007142857142855</c:v>
                </c:pt>
                <c:pt idx="1550">
                  <c:v>1.2992857142857144</c:v>
                </c:pt>
                <c:pt idx="1551">
                  <c:v>1.320714285714286</c:v>
                </c:pt>
                <c:pt idx="1552">
                  <c:v>1.345</c:v>
                </c:pt>
                <c:pt idx="1553">
                  <c:v>1.3707142857142856</c:v>
                </c:pt>
                <c:pt idx="1554">
                  <c:v>1.3678571428571427</c:v>
                </c:pt>
                <c:pt idx="1555">
                  <c:v>1.3635714285714287</c:v>
                </c:pt>
                <c:pt idx="1556">
                  <c:v>1.3792857142857144</c:v>
                </c:pt>
                <c:pt idx="1557">
                  <c:v>1.3707142857142856</c:v>
                </c:pt>
                <c:pt idx="1558">
                  <c:v>1.3607142857142855</c:v>
                </c:pt>
                <c:pt idx="1559">
                  <c:v>1.3307142857142857</c:v>
                </c:pt>
                <c:pt idx="1560">
                  <c:v>1.3235714285714286</c:v>
                </c:pt>
                <c:pt idx="1561">
                  <c:v>1.2964285714285713</c:v>
                </c:pt>
                <c:pt idx="1562">
                  <c:v>1.2921428571428568</c:v>
                </c:pt>
                <c:pt idx="1563">
                  <c:v>1.2692857142857144</c:v>
                </c:pt>
                <c:pt idx="1564">
                  <c:v>1.2464285714285714</c:v>
                </c:pt>
                <c:pt idx="1565">
                  <c:v>1.2235714285714285</c:v>
                </c:pt>
                <c:pt idx="1566">
                  <c:v>1.2207142857142856</c:v>
                </c:pt>
                <c:pt idx="1567">
                  <c:v>1.2164285714285714</c:v>
                </c:pt>
                <c:pt idx="1568">
                  <c:v>1.2135714285714287</c:v>
                </c:pt>
                <c:pt idx="1569">
                  <c:v>1.1964285714285714</c:v>
                </c:pt>
                <c:pt idx="1570">
                  <c:v>1.2007142857142856</c:v>
                </c:pt>
                <c:pt idx="1571">
                  <c:v>1.2107142857142856</c:v>
                </c:pt>
                <c:pt idx="1572">
                  <c:v>1.2464285714285714</c:v>
                </c:pt>
                <c:pt idx="1573">
                  <c:v>1.2592857142857141</c:v>
                </c:pt>
                <c:pt idx="1574">
                  <c:v>1.2507142857142857</c:v>
                </c:pt>
                <c:pt idx="1575">
                  <c:v>1.2635714285714283</c:v>
                </c:pt>
                <c:pt idx="1576">
                  <c:v>1.2678571428571428</c:v>
                </c:pt>
                <c:pt idx="1577">
                  <c:v>1.2692857142857144</c:v>
                </c:pt>
                <c:pt idx="1578">
                  <c:v>1.287857142857143</c:v>
                </c:pt>
                <c:pt idx="1579">
                  <c:v>1.2607142857142857</c:v>
                </c:pt>
                <c:pt idx="1580">
                  <c:v>1.2564285714285715</c:v>
                </c:pt>
                <c:pt idx="1581">
                  <c:v>1.2535714285714283</c:v>
                </c:pt>
                <c:pt idx="1582">
                  <c:v>1.2492857142857141</c:v>
                </c:pt>
                <c:pt idx="1583">
                  <c:v>1.2464285714285714</c:v>
                </c:pt>
                <c:pt idx="1584">
                  <c:v>1.2464285714285714</c:v>
                </c:pt>
                <c:pt idx="1585">
                  <c:v>1.2249999999999999</c:v>
                </c:pt>
                <c:pt idx="1586">
                  <c:v>1.2464285714285714</c:v>
                </c:pt>
                <c:pt idx="1587">
                  <c:v>1.2464285714285714</c:v>
                </c:pt>
                <c:pt idx="1588">
                  <c:v>1.2449999999999999</c:v>
                </c:pt>
                <c:pt idx="1589">
                  <c:v>1.2421428571428572</c:v>
                </c:pt>
                <c:pt idx="1590">
                  <c:v>1.2421428571428572</c:v>
                </c:pt>
                <c:pt idx="1591">
                  <c:v>1.2421428571428572</c:v>
                </c:pt>
                <c:pt idx="1592">
                  <c:v>1.2650000000000001</c:v>
                </c:pt>
                <c:pt idx="1593">
                  <c:v>1.2449999999999999</c:v>
                </c:pt>
                <c:pt idx="1594">
                  <c:v>1.2464285714285714</c:v>
                </c:pt>
                <c:pt idx="1595">
                  <c:v>1.2492857142857143</c:v>
                </c:pt>
                <c:pt idx="1596">
                  <c:v>1.2535714285714286</c:v>
                </c:pt>
                <c:pt idx="1597">
                  <c:v>1.2750000000000001</c:v>
                </c:pt>
                <c:pt idx="1598">
                  <c:v>1.2721428571428572</c:v>
                </c:pt>
                <c:pt idx="1599">
                  <c:v>1.2692857142857144</c:v>
                </c:pt>
                <c:pt idx="1600">
                  <c:v>1.287857142857143</c:v>
                </c:pt>
                <c:pt idx="1601">
                  <c:v>1.3064285714285717</c:v>
                </c:pt>
                <c:pt idx="1602">
                  <c:v>1.325</c:v>
                </c:pt>
                <c:pt idx="1603">
                  <c:v>1.3435714285714286</c:v>
                </c:pt>
                <c:pt idx="1604">
                  <c:v>1.3464285714285715</c:v>
                </c:pt>
                <c:pt idx="1605">
                  <c:v>1.3721428571428571</c:v>
                </c:pt>
                <c:pt idx="1606">
                  <c:v>1.3535714285714284</c:v>
                </c:pt>
                <c:pt idx="1607">
                  <c:v>1.3349999999999997</c:v>
                </c:pt>
                <c:pt idx="1608">
                  <c:v>1.3178571428571431</c:v>
                </c:pt>
                <c:pt idx="1609">
                  <c:v>1.320714285714286</c:v>
                </c:pt>
                <c:pt idx="1610">
                  <c:v>1.325</c:v>
                </c:pt>
                <c:pt idx="1611">
                  <c:v>1.3021428571428573</c:v>
                </c:pt>
                <c:pt idx="1612">
                  <c:v>1.2807142857142859</c:v>
                </c:pt>
                <c:pt idx="1613">
                  <c:v>1.3035714285714286</c:v>
                </c:pt>
                <c:pt idx="1614">
                  <c:v>1.3035714285714286</c:v>
                </c:pt>
                <c:pt idx="1615">
                  <c:v>1.3050000000000002</c:v>
                </c:pt>
                <c:pt idx="1616">
                  <c:v>1.2892857142857144</c:v>
                </c:pt>
                <c:pt idx="1617">
                  <c:v>1.2721428571428572</c:v>
                </c:pt>
                <c:pt idx="1618">
                  <c:v>1.2778571428571428</c:v>
                </c:pt>
                <c:pt idx="1619">
                  <c:v>1.2821428571428573</c:v>
                </c:pt>
                <c:pt idx="1620">
                  <c:v>1.2635714285714283</c:v>
                </c:pt>
                <c:pt idx="1621">
                  <c:v>1.2678571428571428</c:v>
                </c:pt>
                <c:pt idx="1622">
                  <c:v>1.2707142857142857</c:v>
                </c:pt>
                <c:pt idx="1623">
                  <c:v>1.2692857142857144</c:v>
                </c:pt>
                <c:pt idx="1624">
                  <c:v>1.2678571428571426</c:v>
                </c:pt>
                <c:pt idx="1625">
                  <c:v>1.2650000000000001</c:v>
                </c:pt>
                <c:pt idx="1626">
                  <c:v>1.2635714285714283</c:v>
                </c:pt>
                <c:pt idx="1627">
                  <c:v>1.262142857142857</c:v>
                </c:pt>
                <c:pt idx="1628">
                  <c:v>1.2607142857142857</c:v>
                </c:pt>
                <c:pt idx="1629">
                  <c:v>1.2564285714285712</c:v>
                </c:pt>
                <c:pt idx="1630">
                  <c:v>1.2535714285714283</c:v>
                </c:pt>
                <c:pt idx="1631">
                  <c:v>1.2507142857142857</c:v>
                </c:pt>
                <c:pt idx="1632">
                  <c:v>1.2492857142857143</c:v>
                </c:pt>
                <c:pt idx="1633">
                  <c:v>1.2464285714285714</c:v>
                </c:pt>
                <c:pt idx="1634">
                  <c:v>1.2464285714285717</c:v>
                </c:pt>
                <c:pt idx="1635">
                  <c:v>1.2449999999999999</c:v>
                </c:pt>
                <c:pt idx="1636">
                  <c:v>1.2464285714285717</c:v>
                </c:pt>
                <c:pt idx="1637">
                  <c:v>1.2478571428571428</c:v>
                </c:pt>
                <c:pt idx="1638">
                  <c:v>1.2492857142857143</c:v>
                </c:pt>
                <c:pt idx="1639">
                  <c:v>1.2507142857142857</c:v>
                </c:pt>
                <c:pt idx="1640">
                  <c:v>1.2521428571428572</c:v>
                </c:pt>
                <c:pt idx="1641">
                  <c:v>1.2478571428571428</c:v>
                </c:pt>
                <c:pt idx="1642">
                  <c:v>1.2449999999999999</c:v>
                </c:pt>
                <c:pt idx="1643">
                  <c:v>1.242142857142857</c:v>
                </c:pt>
                <c:pt idx="1644">
                  <c:v>1.237857142857143</c:v>
                </c:pt>
                <c:pt idx="1645">
                  <c:v>1.2349999999999999</c:v>
                </c:pt>
                <c:pt idx="1646">
                  <c:v>1.2307142857142861</c:v>
                </c:pt>
                <c:pt idx="1647">
                  <c:v>1.227857142857143</c:v>
                </c:pt>
                <c:pt idx="1648">
                  <c:v>1.2278571428571428</c:v>
                </c:pt>
                <c:pt idx="1649">
                  <c:v>1.2278571428571428</c:v>
                </c:pt>
                <c:pt idx="1650">
                  <c:v>1.2249999999999999</c:v>
                </c:pt>
                <c:pt idx="1651">
                  <c:v>1.2235714285714285</c:v>
                </c:pt>
                <c:pt idx="1652">
                  <c:v>1.2221428571428572</c:v>
                </c:pt>
                <c:pt idx="1653">
                  <c:v>1.2221428571428572</c:v>
                </c:pt>
                <c:pt idx="1654">
                  <c:v>1.2221428571428572</c:v>
                </c:pt>
                <c:pt idx="1655">
                  <c:v>1.2221428571428572</c:v>
                </c:pt>
                <c:pt idx="1656">
                  <c:v>1.2221428571428572</c:v>
                </c:pt>
                <c:pt idx="1657">
                  <c:v>1.2235714285714285</c:v>
                </c:pt>
                <c:pt idx="1658">
                  <c:v>1.2249999999999999</c:v>
                </c:pt>
                <c:pt idx="1659">
                  <c:v>1.2249999999999999</c:v>
                </c:pt>
                <c:pt idx="1660">
                  <c:v>1.2249999999999999</c:v>
                </c:pt>
                <c:pt idx="1661">
                  <c:v>1.2249999999999999</c:v>
                </c:pt>
                <c:pt idx="1662">
                  <c:v>1.2249999999999999</c:v>
                </c:pt>
                <c:pt idx="1663">
                  <c:v>1.2007142857142856</c:v>
                </c:pt>
                <c:pt idx="1664">
                  <c:v>1.1721428571428572</c:v>
                </c:pt>
                <c:pt idx="1665">
                  <c:v>1.145</c:v>
                </c:pt>
                <c:pt idx="1666">
                  <c:v>1.115</c:v>
                </c:pt>
                <c:pt idx="1667">
                  <c:v>1.0807142857142857</c:v>
                </c:pt>
                <c:pt idx="1668">
                  <c:v>1.0464285714285715</c:v>
                </c:pt>
                <c:pt idx="1669">
                  <c:v>1.0121428571428572</c:v>
                </c:pt>
                <c:pt idx="1670">
                  <c:v>1.0021428571428572</c:v>
                </c:pt>
                <c:pt idx="1671">
                  <c:v>0.99642857142857155</c:v>
                </c:pt>
                <c:pt idx="1672">
                  <c:v>0.99071428571428577</c:v>
                </c:pt>
                <c:pt idx="1673">
                  <c:v>0.98785714285714288</c:v>
                </c:pt>
                <c:pt idx="1674">
                  <c:v>0.98928571428571421</c:v>
                </c:pt>
                <c:pt idx="1675">
                  <c:v>0.99071428571428577</c:v>
                </c:pt>
                <c:pt idx="1676">
                  <c:v>0.99214285714285722</c:v>
                </c:pt>
                <c:pt idx="1677">
                  <c:v>0.99357142857142855</c:v>
                </c:pt>
                <c:pt idx="1678">
                  <c:v>0.995</c:v>
                </c:pt>
                <c:pt idx="1679">
                  <c:v>0.995</c:v>
                </c:pt>
                <c:pt idx="1680">
                  <c:v>0.995</c:v>
                </c:pt>
                <c:pt idx="1681">
                  <c:v>0.995</c:v>
                </c:pt>
                <c:pt idx="1682">
                  <c:v>0.995</c:v>
                </c:pt>
                <c:pt idx="1683">
                  <c:v>1.0178571428571428</c:v>
                </c:pt>
                <c:pt idx="1684">
                  <c:v>1.0349999999999999</c:v>
                </c:pt>
                <c:pt idx="1685">
                  <c:v>1.0492857142857142</c:v>
                </c:pt>
                <c:pt idx="1686">
                  <c:v>1.0678571428571428</c:v>
                </c:pt>
                <c:pt idx="1687">
                  <c:v>1.0864285714285713</c:v>
                </c:pt>
                <c:pt idx="1688">
                  <c:v>1.1035714285714284</c:v>
                </c:pt>
                <c:pt idx="1689">
                  <c:v>1.1192857142857144</c:v>
                </c:pt>
                <c:pt idx="1690">
                  <c:v>1.1121428571428571</c:v>
                </c:pt>
                <c:pt idx="1691">
                  <c:v>1.1092857142857142</c:v>
                </c:pt>
                <c:pt idx="1692">
                  <c:v>1.1092857142857144</c:v>
                </c:pt>
                <c:pt idx="1693">
                  <c:v>1.1021428571428571</c:v>
                </c:pt>
                <c:pt idx="1694">
                  <c:v>1.0964285714285713</c:v>
                </c:pt>
                <c:pt idx="1695">
                  <c:v>1.095</c:v>
                </c:pt>
                <c:pt idx="1696">
                  <c:v>1.0950000000000002</c:v>
                </c:pt>
                <c:pt idx="1697">
                  <c:v>1.0922357142857144</c:v>
                </c:pt>
                <c:pt idx="1698">
                  <c:v>1.0915214285714285</c:v>
                </c:pt>
                <c:pt idx="1699">
                  <c:v>1.0895571428571429</c:v>
                </c:pt>
                <c:pt idx="1700">
                  <c:v>1.0888428571428572</c:v>
                </c:pt>
                <c:pt idx="1701">
                  <c:v>1.0867</c:v>
                </c:pt>
                <c:pt idx="1702">
                  <c:v>1.0817000000000001</c:v>
                </c:pt>
                <c:pt idx="1703">
                  <c:v>1.064557142857143</c:v>
                </c:pt>
                <c:pt idx="1704">
                  <c:v>1.0505357142857144</c:v>
                </c:pt>
                <c:pt idx="1705">
                  <c:v>1.0350000000000001</c:v>
                </c:pt>
                <c:pt idx="1706">
                  <c:v>1.0180357142857144</c:v>
                </c:pt>
                <c:pt idx="1707">
                  <c:v>0.99785714285714289</c:v>
                </c:pt>
                <c:pt idx="1708">
                  <c:v>0.97482142857142862</c:v>
                </c:pt>
                <c:pt idx="1709">
                  <c:v>0.94652142857142862</c:v>
                </c:pt>
                <c:pt idx="1710">
                  <c:v>0.93036428571428575</c:v>
                </c:pt>
                <c:pt idx="1711">
                  <c:v>0.91385000000000005</c:v>
                </c:pt>
                <c:pt idx="1712">
                  <c:v>0.89822857142857149</c:v>
                </c:pt>
                <c:pt idx="1713">
                  <c:v>0.89572857142857143</c:v>
                </c:pt>
                <c:pt idx="1714">
                  <c:v>0.90287142857142855</c:v>
                </c:pt>
                <c:pt idx="1715">
                  <c:v>0.91108571428571417</c:v>
                </c:pt>
                <c:pt idx="1716">
                  <c:v>0.92474285714285709</c:v>
                </c:pt>
                <c:pt idx="1717">
                  <c:v>0.93929285714285726</c:v>
                </c:pt>
                <c:pt idx="1718">
                  <c:v>0.95509285714285708</c:v>
                </c:pt>
                <c:pt idx="1719">
                  <c:v>0.9706257142857142</c:v>
                </c:pt>
                <c:pt idx="1720">
                  <c:v>0.97982285714285722</c:v>
                </c:pt>
                <c:pt idx="1721">
                  <c:v>0.97857285714285713</c:v>
                </c:pt>
                <c:pt idx="1722">
                  <c:v>0.9782157142857143</c:v>
                </c:pt>
                <c:pt idx="1723">
                  <c:v>0.97902285714285697</c:v>
                </c:pt>
                <c:pt idx="1724">
                  <c:v>0.97920142857142856</c:v>
                </c:pt>
                <c:pt idx="1725">
                  <c:v>0.97812999999999994</c:v>
                </c:pt>
                <c:pt idx="1726">
                  <c:v>0.97732571428571424</c:v>
                </c:pt>
                <c:pt idx="1727">
                  <c:v>0.97241428571428556</c:v>
                </c:pt>
                <c:pt idx="1728">
                  <c:v>0.97312857142857134</c:v>
                </c:pt>
                <c:pt idx="1729">
                  <c:v>0.97473571428571415</c:v>
                </c:pt>
                <c:pt idx="1730">
                  <c:v>0.97499999999999987</c:v>
                </c:pt>
                <c:pt idx="1731">
                  <c:v>0.97499999999999987</c:v>
                </c:pt>
                <c:pt idx="1732">
                  <c:v>0.96580714285714286</c:v>
                </c:pt>
                <c:pt idx="1733">
                  <c:v>0.95295000000000007</c:v>
                </c:pt>
                <c:pt idx="1734">
                  <c:v>0.9399142857142857</c:v>
                </c:pt>
                <c:pt idx="1735">
                  <c:v>0.92687857142857144</c:v>
                </c:pt>
                <c:pt idx="1736">
                  <c:v>0.9131285714285714</c:v>
                </c:pt>
                <c:pt idx="1737">
                  <c:v>0.90223571428571425</c:v>
                </c:pt>
                <c:pt idx="1738">
                  <c:v>0.89232857142857136</c:v>
                </c:pt>
                <c:pt idx="1739">
                  <c:v>0.89384285714285705</c:v>
                </c:pt>
                <c:pt idx="1740">
                  <c:v>0.89786142857142859</c:v>
                </c:pt>
                <c:pt idx="1741">
                  <c:v>0.89732571428571428</c:v>
                </c:pt>
                <c:pt idx="1742">
                  <c:v>0.89678999999999998</c:v>
                </c:pt>
                <c:pt idx="1743">
                  <c:v>0.89696857142857134</c:v>
                </c:pt>
                <c:pt idx="1744">
                  <c:v>0.89428999999999992</c:v>
                </c:pt>
                <c:pt idx="1745">
                  <c:v>0.88098285714285718</c:v>
                </c:pt>
                <c:pt idx="1746">
                  <c:v>0.86544714285714286</c:v>
                </c:pt>
                <c:pt idx="1747">
                  <c:v>0.85107142857142848</c:v>
                </c:pt>
                <c:pt idx="1748">
                  <c:v>0.84142857142857153</c:v>
                </c:pt>
                <c:pt idx="1749">
                  <c:v>0.83321428571428569</c:v>
                </c:pt>
                <c:pt idx="1750">
                  <c:v>0.81946428571428576</c:v>
                </c:pt>
                <c:pt idx="1751">
                  <c:v>0.7962499999999999</c:v>
                </c:pt>
                <c:pt idx="1752">
                  <c:v>0.77267857142857133</c:v>
                </c:pt>
                <c:pt idx="1753">
                  <c:v>0.74910714285714275</c:v>
                </c:pt>
                <c:pt idx="1754">
                  <c:v>0.72553571428571428</c:v>
                </c:pt>
                <c:pt idx="1755">
                  <c:v>0.7019642857142856</c:v>
                </c:pt>
                <c:pt idx="1756">
                  <c:v>0.67696428571428569</c:v>
                </c:pt>
                <c:pt idx="1757">
                  <c:v>0.65749999999999997</c:v>
                </c:pt>
                <c:pt idx="1758">
                  <c:v>0.64749999999999996</c:v>
                </c:pt>
                <c:pt idx="1759">
                  <c:v>0.64749999999999996</c:v>
                </c:pt>
                <c:pt idx="1760">
                  <c:v>0.64749999999999996</c:v>
                </c:pt>
                <c:pt idx="1761">
                  <c:v>0.64749999999999996</c:v>
                </c:pt>
                <c:pt idx="1762">
                  <c:v>0.64749999999999996</c:v>
                </c:pt>
                <c:pt idx="1763">
                  <c:v>0.64392857142857152</c:v>
                </c:pt>
                <c:pt idx="1764">
                  <c:v>0.63330714285714274</c:v>
                </c:pt>
                <c:pt idx="1765">
                  <c:v>0.6226857142857144</c:v>
                </c:pt>
                <c:pt idx="1766">
                  <c:v>0.61206428571428562</c:v>
                </c:pt>
                <c:pt idx="1767">
                  <c:v>0.60402857142857147</c:v>
                </c:pt>
                <c:pt idx="1768">
                  <c:v>0.58795714285714296</c:v>
                </c:pt>
                <c:pt idx="1769">
                  <c:v>0.55795714285714293</c:v>
                </c:pt>
                <c:pt idx="1770">
                  <c:v>0.5318857142857143</c:v>
                </c:pt>
                <c:pt idx="1771">
                  <c:v>0.51732857142857147</c:v>
                </c:pt>
                <c:pt idx="1772">
                  <c:v>0.50402142857142862</c:v>
                </c:pt>
                <c:pt idx="1773">
                  <c:v>0.49071428571428571</c:v>
                </c:pt>
                <c:pt idx="1774">
                  <c:v>0.47000000000000003</c:v>
                </c:pt>
                <c:pt idx="1775">
                  <c:v>0.46071428571428569</c:v>
                </c:pt>
                <c:pt idx="1776">
                  <c:v>0.47017857142857139</c:v>
                </c:pt>
                <c:pt idx="1777">
                  <c:v>0.4841071428571429</c:v>
                </c:pt>
                <c:pt idx="1778">
                  <c:v>0.50151428571428569</c:v>
                </c:pt>
                <c:pt idx="1779">
                  <c:v>0.51847857142857134</c:v>
                </c:pt>
                <c:pt idx="1780">
                  <c:v>0.54294285714285717</c:v>
                </c:pt>
                <c:pt idx="1781">
                  <c:v>0.58437142857142865</c:v>
                </c:pt>
                <c:pt idx="1782">
                  <c:v>0.62240714285714283</c:v>
                </c:pt>
                <c:pt idx="1783">
                  <c:v>0.65562142857142847</c:v>
                </c:pt>
                <c:pt idx="1784">
                  <c:v>0.68401428571428569</c:v>
                </c:pt>
                <c:pt idx="1785">
                  <c:v>0.69821428571428579</c:v>
                </c:pt>
                <c:pt idx="1786">
                  <c:v>0.70446428571428577</c:v>
                </c:pt>
                <c:pt idx="1787">
                  <c:v>0.70321428571428568</c:v>
                </c:pt>
                <c:pt idx="1788">
                  <c:v>0.70383999999999991</c:v>
                </c:pt>
                <c:pt idx="1789">
                  <c:v>0.7095542857142858</c:v>
                </c:pt>
                <c:pt idx="1790">
                  <c:v>0.71169714285714281</c:v>
                </c:pt>
                <c:pt idx="1791">
                  <c:v>0.71723285714285723</c:v>
                </c:pt>
                <c:pt idx="1792">
                  <c:v>0.72794714285714301</c:v>
                </c:pt>
                <c:pt idx="1793">
                  <c:v>0.74330428571428564</c:v>
                </c:pt>
                <c:pt idx="1794">
                  <c:v>0.75437571428571426</c:v>
                </c:pt>
                <c:pt idx="1795">
                  <c:v>0.74776857142857145</c:v>
                </c:pt>
                <c:pt idx="1796">
                  <c:v>0.73607285714285708</c:v>
                </c:pt>
                <c:pt idx="1797">
                  <c:v>0.72794857142857139</c:v>
                </c:pt>
                <c:pt idx="1798">
                  <c:v>0.71643142857142839</c:v>
                </c:pt>
                <c:pt idx="1799">
                  <c:v>0.70964571428571421</c:v>
                </c:pt>
                <c:pt idx="1800">
                  <c:v>0.70544999999999991</c:v>
                </c:pt>
                <c:pt idx="1801">
                  <c:v>0.70482571428571428</c:v>
                </c:pt>
                <c:pt idx="1802">
                  <c:v>0.70991428571428572</c:v>
                </c:pt>
                <c:pt idx="1803">
                  <c:v>0.71500285714285716</c:v>
                </c:pt>
                <c:pt idx="1804">
                  <c:v>0.71848428571428558</c:v>
                </c:pt>
                <c:pt idx="1805">
                  <c:v>0.7213371428571429</c:v>
                </c:pt>
                <c:pt idx="1806">
                  <c:v>0.71732285714285715</c:v>
                </c:pt>
                <c:pt idx="1807">
                  <c:v>0.71321857142857148</c:v>
                </c:pt>
                <c:pt idx="1808">
                  <c:v>0.73205714285714285</c:v>
                </c:pt>
                <c:pt idx="1809">
                  <c:v>0.75348571428571431</c:v>
                </c:pt>
                <c:pt idx="1810">
                  <c:v>0.78134285714285723</c:v>
                </c:pt>
                <c:pt idx="1811">
                  <c:v>0.81687857142857145</c:v>
                </c:pt>
                <c:pt idx="1812">
                  <c:v>0.85304285714285721</c:v>
                </c:pt>
                <c:pt idx="1813">
                  <c:v>0.8892000000000001</c:v>
                </c:pt>
                <c:pt idx="1814">
                  <c:v>0.9230357142857144</c:v>
                </c:pt>
                <c:pt idx="1815">
                  <c:v>0.93517857142857153</c:v>
                </c:pt>
                <c:pt idx="1816">
                  <c:v>0.94946428571428576</c:v>
                </c:pt>
                <c:pt idx="1817">
                  <c:v>0.95660714285714277</c:v>
                </c:pt>
                <c:pt idx="1818">
                  <c:v>0.95071428571428562</c:v>
                </c:pt>
                <c:pt idx="1819">
                  <c:v>0.94169999999999998</c:v>
                </c:pt>
                <c:pt idx="1820">
                  <c:v>0.93634285714285703</c:v>
                </c:pt>
                <c:pt idx="1821">
                  <c:v>0.93562857142857148</c:v>
                </c:pt>
                <c:pt idx="1822">
                  <c:v>0.94098571428571431</c:v>
                </c:pt>
                <c:pt idx="1823">
                  <c:v>0.94045000000000001</c:v>
                </c:pt>
                <c:pt idx="1824">
                  <c:v>0.94134285714285715</c:v>
                </c:pt>
                <c:pt idx="1825">
                  <c:v>0.94777142857142871</c:v>
                </c:pt>
                <c:pt idx="1826">
                  <c:v>0.95955428571428558</c:v>
                </c:pt>
                <c:pt idx="1827">
                  <c:v>0.97089428571428571</c:v>
                </c:pt>
                <c:pt idx="1828">
                  <c:v>0.97589428571428571</c:v>
                </c:pt>
                <c:pt idx="1829">
                  <c:v>0.97625142857142866</c:v>
                </c:pt>
                <c:pt idx="1830">
                  <c:v>0.97571571428571435</c:v>
                </c:pt>
                <c:pt idx="1831">
                  <c:v>0.97446571428571438</c:v>
                </c:pt>
                <c:pt idx="1832">
                  <c:v>0.97464428571428574</c:v>
                </c:pt>
                <c:pt idx="1833">
                  <c:v>0.97259000000000007</c:v>
                </c:pt>
                <c:pt idx="1834">
                  <c:v>0.99178571428571427</c:v>
                </c:pt>
                <c:pt idx="1835">
                  <c:v>1.0162499999999999</c:v>
                </c:pt>
                <c:pt idx="1836">
                  <c:v>1.0411614285714286</c:v>
                </c:pt>
                <c:pt idx="1837">
                  <c:v>1.0682185714285715</c:v>
                </c:pt>
                <c:pt idx="1838">
                  <c:v>1.0952757142857144</c:v>
                </c:pt>
                <c:pt idx="1839">
                  <c:v>1.1275042857142858</c:v>
                </c:pt>
                <c:pt idx="1840">
                  <c:v>1.1603614285714285</c:v>
                </c:pt>
                <c:pt idx="1841">
                  <c:v>1.1704542857142857</c:v>
                </c:pt>
                <c:pt idx="1842">
                  <c:v>1.1813471428571429</c:v>
                </c:pt>
                <c:pt idx="1843">
                  <c:v>1.1921499999999998</c:v>
                </c:pt>
                <c:pt idx="1844">
                  <c:v>1.1992</c:v>
                </c:pt>
                <c:pt idx="1845">
                  <c:v>1.2057142857142857</c:v>
                </c:pt>
                <c:pt idx="1846">
                  <c:v>1.2074142857142856</c:v>
                </c:pt>
                <c:pt idx="1847">
                  <c:v>1.2077714285714285</c:v>
                </c:pt>
                <c:pt idx="1848">
                  <c:v>1.207857142857143</c:v>
                </c:pt>
                <c:pt idx="1849">
                  <c:v>1.2032142857142856</c:v>
                </c:pt>
                <c:pt idx="1850">
                  <c:v>1.1979428571428572</c:v>
                </c:pt>
                <c:pt idx="1851">
                  <c:v>1.1981214285714283</c:v>
                </c:pt>
                <c:pt idx="1852">
                  <c:v>1.1988357142857142</c:v>
                </c:pt>
                <c:pt idx="1853">
                  <c:v>1.1927642857142859</c:v>
                </c:pt>
                <c:pt idx="1854">
                  <c:v>1.1863357142857145</c:v>
                </c:pt>
                <c:pt idx="1855">
                  <c:v>1.1824071428571428</c:v>
                </c:pt>
                <c:pt idx="1856">
                  <c:v>1.1773142857142858</c:v>
                </c:pt>
                <c:pt idx="1857">
                  <c:v>1.1688357142857142</c:v>
                </c:pt>
                <c:pt idx="1858">
                  <c:v>1.1574928571428571</c:v>
                </c:pt>
                <c:pt idx="1859">
                  <c:v>1.1476714285714285</c:v>
                </c:pt>
                <c:pt idx="1860">
                  <c:v>1.1446357142857142</c:v>
                </c:pt>
                <c:pt idx="1861">
                  <c:v>1.1417785714285713</c:v>
                </c:pt>
                <c:pt idx="1862">
                  <c:v>1.1368685714285713</c:v>
                </c:pt>
                <c:pt idx="1863">
                  <c:v>1.1383014285714286</c:v>
                </c:pt>
                <c:pt idx="1864">
                  <c:v>1.1399085714285715</c:v>
                </c:pt>
                <c:pt idx="1865">
                  <c:v>1.1400014285714286</c:v>
                </c:pt>
                <c:pt idx="1866">
                  <c:v>1.1355371428571428</c:v>
                </c:pt>
                <c:pt idx="1867">
                  <c:v>1.1292871428571429</c:v>
                </c:pt>
                <c:pt idx="1868">
                  <c:v>1.1239300000000001</c:v>
                </c:pt>
                <c:pt idx="1869">
                  <c:v>1.1139257142857144</c:v>
                </c:pt>
                <c:pt idx="1870">
                  <c:v>1.0986571428571428</c:v>
                </c:pt>
                <c:pt idx="1871">
                  <c:v>1.0843714285714285</c:v>
                </c:pt>
                <c:pt idx="1872">
                  <c:v>1.0755357142857143</c:v>
                </c:pt>
                <c:pt idx="1873">
                  <c:v>1.0708928571428573</c:v>
                </c:pt>
                <c:pt idx="1874">
                  <c:v>1.0717857142857141</c:v>
                </c:pt>
                <c:pt idx="1875">
                  <c:v>1.073392857142857</c:v>
                </c:pt>
                <c:pt idx="1876">
                  <c:v>1.0840214285714287</c:v>
                </c:pt>
                <c:pt idx="1877">
                  <c:v>1.0999142857142856</c:v>
                </c:pt>
                <c:pt idx="1878">
                  <c:v>1.1181285714285714</c:v>
                </c:pt>
                <c:pt idx="1879">
                  <c:v>1.1366071428571429</c:v>
                </c:pt>
                <c:pt idx="1880">
                  <c:v>1.1603571428571429</c:v>
                </c:pt>
                <c:pt idx="1881">
                  <c:v>1.1787500000000002</c:v>
                </c:pt>
                <c:pt idx="1882">
                  <c:v>1.1959785714285716</c:v>
                </c:pt>
                <c:pt idx="1883">
                  <c:v>1.2095499999999999</c:v>
                </c:pt>
                <c:pt idx="1884">
                  <c:v>1.2202642857142858</c:v>
                </c:pt>
                <c:pt idx="1885">
                  <c:v>1.2303542857142857</c:v>
                </c:pt>
                <c:pt idx="1886">
                  <c:v>1.2349971428571429</c:v>
                </c:pt>
                <c:pt idx="1887">
                  <c:v>1.2287471428571428</c:v>
                </c:pt>
                <c:pt idx="1888">
                  <c:v>1.2287471428571428</c:v>
                </c:pt>
                <c:pt idx="1889">
                  <c:v>1.2320542857142855</c:v>
                </c:pt>
                <c:pt idx="1890">
                  <c:v>1.2349114285714287</c:v>
                </c:pt>
                <c:pt idx="1891">
                  <c:v>1.2384828571428572</c:v>
                </c:pt>
                <c:pt idx="1892">
                  <c:v>1.2417</c:v>
                </c:pt>
                <c:pt idx="1893">
                  <c:v>1.2368785714285713</c:v>
                </c:pt>
                <c:pt idx="1894">
                  <c:v>1.2413428571428573</c:v>
                </c:pt>
                <c:pt idx="1895">
                  <c:v>1.2402714285714287</c:v>
                </c:pt>
                <c:pt idx="1896">
                  <c:v>1.2379499999999999</c:v>
                </c:pt>
                <c:pt idx="1897">
                  <c:v>1.2333071428571429</c:v>
                </c:pt>
                <c:pt idx="1898">
                  <c:v>1.223842857142857</c:v>
                </c:pt>
                <c:pt idx="1899">
                  <c:v>1.2037499999999999</c:v>
                </c:pt>
                <c:pt idx="1900">
                  <c:v>1.1925000000000001</c:v>
                </c:pt>
                <c:pt idx="1901">
                  <c:v>1.1755357142857144</c:v>
                </c:pt>
                <c:pt idx="1902">
                  <c:v>1.1609857142857145</c:v>
                </c:pt>
                <c:pt idx="1903">
                  <c:v>1.1450928571428574</c:v>
                </c:pt>
                <c:pt idx="1904">
                  <c:v>1.130092857142857</c:v>
                </c:pt>
                <c:pt idx="1905">
                  <c:v>1.1223257142857141</c:v>
                </c:pt>
                <c:pt idx="1906">
                  <c:v>1.1220542857142857</c:v>
                </c:pt>
                <c:pt idx="1907">
                  <c:v>1.1184828571428569</c:v>
                </c:pt>
                <c:pt idx="1908">
                  <c:v>1.1158042857142854</c:v>
                </c:pt>
                <c:pt idx="1909">
                  <c:v>1.1112471428571424</c:v>
                </c:pt>
                <c:pt idx="1910">
                  <c:v>1.1039257142857142</c:v>
                </c:pt>
                <c:pt idx="1911">
                  <c:v>1.0964257142857143</c:v>
                </c:pt>
                <c:pt idx="1912">
                  <c:v>1.0818714285714288</c:v>
                </c:pt>
                <c:pt idx="1913">
                  <c:v>1.0658928571428572</c:v>
                </c:pt>
                <c:pt idx="1914">
                  <c:v>1.0521428571428573</c:v>
                </c:pt>
                <c:pt idx="1915">
                  <c:v>1.0416071428571427</c:v>
                </c:pt>
                <c:pt idx="1916">
                  <c:v>1.0314285714285716</c:v>
                </c:pt>
                <c:pt idx="1917">
                  <c:v>1.024642857142857</c:v>
                </c:pt>
                <c:pt idx="1918">
                  <c:v>1.0205357142857143</c:v>
                </c:pt>
                <c:pt idx="1919">
                  <c:v>1.0207142857142857</c:v>
                </c:pt>
                <c:pt idx="1920">
                  <c:v>1.024642857142857</c:v>
                </c:pt>
                <c:pt idx="1921">
                  <c:v>1.0291071428571428</c:v>
                </c:pt>
                <c:pt idx="1922">
                  <c:v>1.030357142857143</c:v>
                </c:pt>
                <c:pt idx="1923">
                  <c:v>1.03125</c:v>
                </c:pt>
                <c:pt idx="1924">
                  <c:v>1.03125</c:v>
                </c:pt>
                <c:pt idx="1925">
                  <c:v>1.03125</c:v>
                </c:pt>
                <c:pt idx="1926">
                  <c:v>1.03125</c:v>
                </c:pt>
                <c:pt idx="1927">
                  <c:v>1.03125</c:v>
                </c:pt>
                <c:pt idx="1928">
                  <c:v>1.0061642857142856</c:v>
                </c:pt>
                <c:pt idx="1929">
                  <c:v>0.97705714285714274</c:v>
                </c:pt>
                <c:pt idx="1930">
                  <c:v>0.94705714285714282</c:v>
                </c:pt>
                <c:pt idx="1931">
                  <c:v>0.91125714285714277</c:v>
                </c:pt>
                <c:pt idx="1932">
                  <c:v>0.86875714285714278</c:v>
                </c:pt>
                <c:pt idx="1933">
                  <c:v>0.81714999999999993</c:v>
                </c:pt>
                <c:pt idx="1934">
                  <c:v>0.7716142857142857</c:v>
                </c:pt>
                <c:pt idx="1935">
                  <c:v>0.75116428571428584</c:v>
                </c:pt>
                <c:pt idx="1936">
                  <c:v>0.73473571428571438</c:v>
                </c:pt>
                <c:pt idx="1937">
                  <c:v>0.73080714285714288</c:v>
                </c:pt>
                <c:pt idx="1938">
                  <c:v>0.7326785714285714</c:v>
                </c:pt>
                <c:pt idx="1939">
                  <c:v>0.75178571428571428</c:v>
                </c:pt>
                <c:pt idx="1940">
                  <c:v>0.77660714285714294</c:v>
                </c:pt>
                <c:pt idx="1941">
                  <c:v>0.79767857142857157</c:v>
                </c:pt>
                <c:pt idx="1942">
                  <c:v>0.81375000000000008</c:v>
                </c:pt>
                <c:pt idx="1943">
                  <c:v>0.82500000000000007</c:v>
                </c:pt>
                <c:pt idx="1944">
                  <c:v>0.82419714285714274</c:v>
                </c:pt>
                <c:pt idx="1945">
                  <c:v>0.82437571428571421</c:v>
                </c:pt>
                <c:pt idx="1946">
                  <c:v>0.8143757142857142</c:v>
                </c:pt>
                <c:pt idx="1947">
                  <c:v>0.80633999999999995</c:v>
                </c:pt>
                <c:pt idx="1948">
                  <c:v>0.79562571428571427</c:v>
                </c:pt>
                <c:pt idx="1949">
                  <c:v>0.7920542857142856</c:v>
                </c:pt>
                <c:pt idx="1950">
                  <c:v>0.79705428571428583</c:v>
                </c:pt>
                <c:pt idx="1951">
                  <c:v>0.80232142857142852</c:v>
                </c:pt>
                <c:pt idx="1952">
                  <c:v>0.80321428571428577</c:v>
                </c:pt>
                <c:pt idx="1953">
                  <c:v>0.80589285714285708</c:v>
                </c:pt>
                <c:pt idx="1954">
                  <c:v>0.80759000000000003</c:v>
                </c:pt>
                <c:pt idx="1955">
                  <c:v>0.81312571428571423</c:v>
                </c:pt>
                <c:pt idx="1956">
                  <c:v>0.81518285714285721</c:v>
                </c:pt>
                <c:pt idx="1957">
                  <c:v>0.81349000000000005</c:v>
                </c:pt>
                <c:pt idx="1958">
                  <c:v>0.81206142857142871</c:v>
                </c:pt>
                <c:pt idx="1959">
                  <c:v>0.81116857142857135</c:v>
                </c:pt>
                <c:pt idx="1960">
                  <c:v>0.80875857142857133</c:v>
                </c:pt>
                <c:pt idx="1961">
                  <c:v>0.81402571428571424</c:v>
                </c:pt>
                <c:pt idx="1962">
                  <c:v>0.81572571428571428</c:v>
                </c:pt>
                <c:pt idx="1963">
                  <c:v>0.82322571428571423</c:v>
                </c:pt>
                <c:pt idx="1964">
                  <c:v>0.83179714285714279</c:v>
                </c:pt>
                <c:pt idx="1965">
                  <c:v>0.84269000000000005</c:v>
                </c:pt>
                <c:pt idx="1966">
                  <c:v>0.85626142857142862</c:v>
                </c:pt>
                <c:pt idx="1967">
                  <c:v>0.87170714285714279</c:v>
                </c:pt>
                <c:pt idx="1968">
                  <c:v>0.88126428571428572</c:v>
                </c:pt>
                <c:pt idx="1969">
                  <c:v>0.89027857142857136</c:v>
                </c:pt>
                <c:pt idx="1970">
                  <c:v>0.89143571428571433</c:v>
                </c:pt>
                <c:pt idx="1971">
                  <c:v>0.89054285714285708</c:v>
                </c:pt>
                <c:pt idx="1972">
                  <c:v>0.89010000000000011</c:v>
                </c:pt>
                <c:pt idx="1973">
                  <c:v>0.88983571428571417</c:v>
                </c:pt>
                <c:pt idx="1974">
                  <c:v>0.88617571428571407</c:v>
                </c:pt>
                <c:pt idx="1975">
                  <c:v>0.88278285714285709</c:v>
                </c:pt>
                <c:pt idx="1976">
                  <c:v>0.88742571428571437</c:v>
                </c:pt>
                <c:pt idx="1977">
                  <c:v>0.89796142857142869</c:v>
                </c:pt>
                <c:pt idx="1978">
                  <c:v>0.90876142857142839</c:v>
                </c:pt>
                <c:pt idx="1979">
                  <c:v>0.91447571428571428</c:v>
                </c:pt>
                <c:pt idx="1980">
                  <c:v>0.92215428571428582</c:v>
                </c:pt>
                <c:pt idx="1981">
                  <c:v>0.93170714285714296</c:v>
                </c:pt>
                <c:pt idx="1982">
                  <c:v>0.94089999999999996</c:v>
                </c:pt>
                <c:pt idx="1983">
                  <c:v>0.94742142857142841</c:v>
                </c:pt>
                <c:pt idx="1984">
                  <c:v>0.95563571428571414</c:v>
                </c:pt>
                <c:pt idx="1985">
                  <c:v>0.9659928571428571</c:v>
                </c:pt>
                <c:pt idx="1986">
                  <c:v>0.97635000000000016</c:v>
                </c:pt>
                <c:pt idx="1987">
                  <c:v>0.98652857142857164</c:v>
                </c:pt>
                <c:pt idx="1988">
                  <c:v>0.9980500000000001</c:v>
                </c:pt>
                <c:pt idx="1989">
                  <c:v>1.0118900000000002</c:v>
                </c:pt>
                <c:pt idx="1990">
                  <c:v>1.0172442857142858</c:v>
                </c:pt>
                <c:pt idx="1991">
                  <c:v>1.0177799999999999</c:v>
                </c:pt>
                <c:pt idx="1992">
                  <c:v>1.0131371428571427</c:v>
                </c:pt>
                <c:pt idx="1993">
                  <c:v>1.0092942857142857</c:v>
                </c:pt>
                <c:pt idx="1994">
                  <c:v>1.0027728571428571</c:v>
                </c:pt>
                <c:pt idx="1995">
                  <c:v>0.99446571428571418</c:v>
                </c:pt>
                <c:pt idx="1996">
                  <c:v>0.98366142857142846</c:v>
                </c:pt>
                <c:pt idx="1997">
                  <c:v>0.97642857142857142</c:v>
                </c:pt>
                <c:pt idx="1998">
                  <c:v>0.97142857142857142</c:v>
                </c:pt>
                <c:pt idx="1999">
                  <c:v>0.97330428571428562</c:v>
                </c:pt>
                <c:pt idx="2000">
                  <c:v>0.97491142857142865</c:v>
                </c:pt>
                <c:pt idx="2001">
                  <c:v>0.98009000000000002</c:v>
                </c:pt>
                <c:pt idx="2002">
                  <c:v>0.9868757142857143</c:v>
                </c:pt>
                <c:pt idx="2003">
                  <c:v>0.99803285714285705</c:v>
                </c:pt>
                <c:pt idx="2004">
                  <c:v>1.0162471428571429</c:v>
                </c:pt>
                <c:pt idx="2005">
                  <c:v>1.0292828571428569</c:v>
                </c:pt>
                <c:pt idx="2006">
                  <c:v>1.0342785714285714</c:v>
                </c:pt>
                <c:pt idx="2007">
                  <c:v>1.0355285714285716</c:v>
                </c:pt>
                <c:pt idx="2008">
                  <c:v>1.0301714285714285</c:v>
                </c:pt>
                <c:pt idx="2009">
                  <c:v>1.0258857142857143</c:v>
                </c:pt>
                <c:pt idx="2010">
                  <c:v>1.0200857142857143</c:v>
                </c:pt>
                <c:pt idx="2011">
                  <c:v>1.0048214285714283</c:v>
                </c:pt>
                <c:pt idx="2012">
                  <c:v>0.9850928571428571</c:v>
                </c:pt>
                <c:pt idx="2013">
                  <c:v>0.97027857142857143</c:v>
                </c:pt>
                <c:pt idx="2014">
                  <c:v>0.96090714285714285</c:v>
                </c:pt>
                <c:pt idx="2015">
                  <c:v>0.95546428571428577</c:v>
                </c:pt>
                <c:pt idx="2016">
                  <c:v>0.94680714285714296</c:v>
                </c:pt>
                <c:pt idx="2017">
                  <c:v>0.92984285714285708</c:v>
                </c:pt>
                <c:pt idx="2018">
                  <c:v>0.91207142857142876</c:v>
                </c:pt>
                <c:pt idx="2019">
                  <c:v>0.90314285714285725</c:v>
                </c:pt>
                <c:pt idx="2020">
                  <c:v>0.8959071428571429</c:v>
                </c:pt>
                <c:pt idx="2021">
                  <c:v>0.88867142857142845</c:v>
                </c:pt>
                <c:pt idx="2022">
                  <c:v>0.88143571428571421</c:v>
                </c:pt>
                <c:pt idx="2023">
                  <c:v>0.87419999999999987</c:v>
                </c:pt>
                <c:pt idx="2024">
                  <c:v>0.87795000000000001</c:v>
                </c:pt>
                <c:pt idx="2025">
                  <c:v>0.88161428571428579</c:v>
                </c:pt>
                <c:pt idx="2026">
                  <c:v>0.88482857142857141</c:v>
                </c:pt>
                <c:pt idx="2027">
                  <c:v>0.88634999999999997</c:v>
                </c:pt>
                <c:pt idx="2028">
                  <c:v>0.88599285714285714</c:v>
                </c:pt>
                <c:pt idx="2029">
                  <c:v>0.88170714285714291</c:v>
                </c:pt>
                <c:pt idx="2030">
                  <c:v>0.87144285714285719</c:v>
                </c:pt>
                <c:pt idx="2031">
                  <c:v>0.85822857142857145</c:v>
                </c:pt>
                <c:pt idx="2032">
                  <c:v>0.84670714285714277</c:v>
                </c:pt>
                <c:pt idx="2033">
                  <c:v>0.83232857142857142</c:v>
                </c:pt>
                <c:pt idx="2034">
                  <c:v>0.81616428571428568</c:v>
                </c:pt>
                <c:pt idx="2035">
                  <c:v>0.80161428571428583</c:v>
                </c:pt>
                <c:pt idx="2036">
                  <c:v>0.78911428571428566</c:v>
                </c:pt>
                <c:pt idx="2037">
                  <c:v>0.77812857142857139</c:v>
                </c:pt>
                <c:pt idx="2038">
                  <c:v>0.76518285714285716</c:v>
                </c:pt>
                <c:pt idx="2039">
                  <c:v>0.75670428571428583</c:v>
                </c:pt>
                <c:pt idx="2040">
                  <c:v>0.74340428571428574</c:v>
                </c:pt>
                <c:pt idx="2041">
                  <c:v>0.73358285714285709</c:v>
                </c:pt>
                <c:pt idx="2042">
                  <c:v>0.72813285714285725</c:v>
                </c:pt>
                <c:pt idx="2043">
                  <c:v>0.72527571428571436</c:v>
                </c:pt>
                <c:pt idx="2044">
                  <c:v>0.72715428571428564</c:v>
                </c:pt>
                <c:pt idx="2045">
                  <c:v>0.72974285714285714</c:v>
                </c:pt>
                <c:pt idx="2046">
                  <c:v>0.73250714285714291</c:v>
                </c:pt>
                <c:pt idx="2047">
                  <c:v>0.74312857142857147</c:v>
                </c:pt>
                <c:pt idx="2048">
                  <c:v>0.75205714285714287</c:v>
                </c:pt>
                <c:pt idx="2049">
                  <c:v>0.7568785714285714</c:v>
                </c:pt>
                <c:pt idx="2050">
                  <c:v>0.76098571428571415</c:v>
                </c:pt>
                <c:pt idx="2051">
                  <c:v>0.76482142857142854</c:v>
                </c:pt>
                <c:pt idx="2052">
                  <c:v>0.76821428571428563</c:v>
                </c:pt>
                <c:pt idx="2053">
                  <c:v>0.76249999999999996</c:v>
                </c:pt>
                <c:pt idx="2054">
                  <c:v>0.75214285714285711</c:v>
                </c:pt>
                <c:pt idx="2055">
                  <c:v>0.73910714285714285</c:v>
                </c:pt>
                <c:pt idx="2056">
                  <c:v>0.71553571428571427</c:v>
                </c:pt>
                <c:pt idx="2057">
                  <c:v>0.6983071428571429</c:v>
                </c:pt>
                <c:pt idx="2058">
                  <c:v>0.68107857142857142</c:v>
                </c:pt>
                <c:pt idx="2059">
                  <c:v>0.66385000000000005</c:v>
                </c:pt>
                <c:pt idx="2060">
                  <c:v>0.65287142857142866</c:v>
                </c:pt>
                <c:pt idx="2061">
                  <c:v>0.64600000000000002</c:v>
                </c:pt>
                <c:pt idx="2062">
                  <c:v>0.64180714285714291</c:v>
                </c:pt>
                <c:pt idx="2063">
                  <c:v>0.65207571428571431</c:v>
                </c:pt>
                <c:pt idx="2064">
                  <c:v>0.65287571428571434</c:v>
                </c:pt>
                <c:pt idx="2065">
                  <c:v>0.64858714285714292</c:v>
                </c:pt>
                <c:pt idx="2066">
                  <c:v>0.64224428571428571</c:v>
                </c:pt>
                <c:pt idx="2067">
                  <c:v>0.64081285714285718</c:v>
                </c:pt>
                <c:pt idx="2068">
                  <c:v>0.63375571428571431</c:v>
                </c:pt>
                <c:pt idx="2069">
                  <c:v>0.63580571428571431</c:v>
                </c:pt>
                <c:pt idx="2070">
                  <c:v>0.63893</c:v>
                </c:pt>
                <c:pt idx="2071">
                  <c:v>0.65214428571428573</c:v>
                </c:pt>
                <c:pt idx="2072">
                  <c:v>0.67544714285714291</c:v>
                </c:pt>
                <c:pt idx="2073">
                  <c:v>0.69883999999999991</c:v>
                </c:pt>
                <c:pt idx="2074">
                  <c:v>0.71499999999999997</c:v>
                </c:pt>
                <c:pt idx="2075">
                  <c:v>0.73687857142857138</c:v>
                </c:pt>
                <c:pt idx="2076">
                  <c:v>0.75009285714285723</c:v>
                </c:pt>
                <c:pt idx="2077">
                  <c:v>0.75919999999999987</c:v>
                </c:pt>
                <c:pt idx="2078">
                  <c:v>0.75616428571428551</c:v>
                </c:pt>
                <c:pt idx="2079">
                  <c:v>0.74411142857142853</c:v>
                </c:pt>
                <c:pt idx="2080">
                  <c:v>0.73286142857142855</c:v>
                </c:pt>
                <c:pt idx="2081">
                  <c:v>0.72536142857142849</c:v>
                </c:pt>
                <c:pt idx="2082">
                  <c:v>0.71776857142857153</c:v>
                </c:pt>
                <c:pt idx="2083">
                  <c:v>0.70973285714285717</c:v>
                </c:pt>
                <c:pt idx="2084">
                  <c:v>0.70080428571428577</c:v>
                </c:pt>
                <c:pt idx="2085">
                  <c:v>0.69705428571428563</c:v>
                </c:pt>
                <c:pt idx="2086">
                  <c:v>0.69089285714285709</c:v>
                </c:pt>
                <c:pt idx="2087">
                  <c:v>0.68589285714285708</c:v>
                </c:pt>
                <c:pt idx="2088">
                  <c:v>0.67946428571428563</c:v>
                </c:pt>
                <c:pt idx="2089">
                  <c:v>0.6696428571428571</c:v>
                </c:pt>
                <c:pt idx="2090">
                  <c:v>0.66339285714285712</c:v>
                </c:pt>
                <c:pt idx="2091">
                  <c:v>0.65535714285714286</c:v>
                </c:pt>
                <c:pt idx="2092">
                  <c:v>0.65726428571428563</c:v>
                </c:pt>
                <c:pt idx="2093">
                  <c:v>0.66702857142857142</c:v>
                </c:pt>
                <c:pt idx="2094">
                  <c:v>0.67631428571428565</c:v>
                </c:pt>
                <c:pt idx="2095">
                  <c:v>0.68792142857142857</c:v>
                </c:pt>
                <c:pt idx="2096">
                  <c:v>0.70137142857142865</c:v>
                </c:pt>
                <c:pt idx="2097">
                  <c:v>0.71381428571428562</c:v>
                </c:pt>
                <c:pt idx="2098">
                  <c:v>0.72827857142857144</c:v>
                </c:pt>
                <c:pt idx="2099">
                  <c:v>0.73440714285714292</c:v>
                </c:pt>
                <c:pt idx="2100">
                  <c:v>0.73839285714285718</c:v>
                </c:pt>
                <c:pt idx="2101">
                  <c:v>0.7427999999999999</c:v>
                </c:pt>
                <c:pt idx="2102">
                  <c:v>0.74387142857142852</c:v>
                </c:pt>
                <c:pt idx="2103">
                  <c:v>0.74720714285714274</c:v>
                </c:pt>
                <c:pt idx="2104">
                  <c:v>0.75077857142857152</c:v>
                </c:pt>
                <c:pt idx="2105">
                  <c:v>0.75315714285714286</c:v>
                </c:pt>
                <c:pt idx="2106">
                  <c:v>0.75601428571428575</c:v>
                </c:pt>
                <c:pt idx="2107">
                  <c:v>0.76065714285714292</c:v>
                </c:pt>
                <c:pt idx="2108">
                  <c:v>0.76678571428571429</c:v>
                </c:pt>
                <c:pt idx="2109">
                  <c:v>0.77553571428571433</c:v>
                </c:pt>
                <c:pt idx="2110">
                  <c:v>0.78267857142857156</c:v>
                </c:pt>
                <c:pt idx="2111">
                  <c:v>0.79094999999999993</c:v>
                </c:pt>
                <c:pt idx="2112">
                  <c:v>0.80476428571428571</c:v>
                </c:pt>
                <c:pt idx="2113">
                  <c:v>0.81649285714285713</c:v>
                </c:pt>
                <c:pt idx="2114">
                  <c:v>0.82833571428571429</c:v>
                </c:pt>
                <c:pt idx="2115">
                  <c:v>0.83904999999999996</c:v>
                </c:pt>
                <c:pt idx="2116">
                  <c:v>0.84881428571428563</c:v>
                </c:pt>
                <c:pt idx="2117">
                  <c:v>0.85911428571428572</c:v>
                </c:pt>
                <c:pt idx="2118">
                  <c:v>0.86518571428571434</c:v>
                </c:pt>
                <c:pt idx="2119">
                  <c:v>0.86559999999999993</c:v>
                </c:pt>
                <c:pt idx="2120">
                  <c:v>0.86726428571428582</c:v>
                </c:pt>
                <c:pt idx="2121">
                  <c:v>0.86893571428571448</c:v>
                </c:pt>
                <c:pt idx="2122">
                  <c:v>0.86857857142857142</c:v>
                </c:pt>
                <c:pt idx="2123">
                  <c:v>0.86774285714285715</c:v>
                </c:pt>
                <c:pt idx="2124">
                  <c:v>0.86809999999999998</c:v>
                </c:pt>
                <c:pt idx="2125">
                  <c:v>0.86875714285714278</c:v>
                </c:pt>
                <c:pt idx="2126">
                  <c:v>0.86732857142857134</c:v>
                </c:pt>
                <c:pt idx="2127">
                  <c:v>0.86607857142857136</c:v>
                </c:pt>
                <c:pt idx="2128">
                  <c:v>0.86274571428571434</c:v>
                </c:pt>
                <c:pt idx="2129">
                  <c:v>0.86334142857142859</c:v>
                </c:pt>
                <c:pt idx="2130">
                  <c:v>0.86608142857142856</c:v>
                </c:pt>
                <c:pt idx="2131">
                  <c:v>0.86828142857142865</c:v>
                </c:pt>
                <c:pt idx="2132">
                  <c:v>0.86988571428571426</c:v>
                </c:pt>
                <c:pt idx="2133">
                  <c:v>0.87452857142857143</c:v>
                </c:pt>
                <c:pt idx="2134">
                  <c:v>0.87934999999999997</c:v>
                </c:pt>
                <c:pt idx="2135">
                  <c:v>0.87643000000000004</c:v>
                </c:pt>
                <c:pt idx="2136">
                  <c:v>0.87125285714285716</c:v>
                </c:pt>
                <c:pt idx="2137">
                  <c:v>0.86262000000000005</c:v>
                </c:pt>
                <c:pt idx="2138">
                  <c:v>0.85369142857142866</c:v>
                </c:pt>
                <c:pt idx="2139">
                  <c:v>0.84785857142857157</c:v>
                </c:pt>
                <c:pt idx="2140">
                  <c:v>0.84381142857142866</c:v>
                </c:pt>
                <c:pt idx="2141">
                  <c:v>0.83702857142857134</c:v>
                </c:pt>
                <c:pt idx="2142">
                  <c:v>0.83619571428571415</c:v>
                </c:pt>
                <c:pt idx="2143">
                  <c:v>0.83446714285714274</c:v>
                </c:pt>
                <c:pt idx="2144">
                  <c:v>0.83137142857142854</c:v>
                </c:pt>
                <c:pt idx="2145">
                  <c:v>0.82887142857142859</c:v>
                </c:pt>
                <c:pt idx="2146">
                  <c:v>0.82053857142857134</c:v>
                </c:pt>
                <c:pt idx="2147">
                  <c:v>0.81184714285714288</c:v>
                </c:pt>
                <c:pt idx="2148">
                  <c:v>0.80428428571428578</c:v>
                </c:pt>
                <c:pt idx="2149">
                  <c:v>0.79940285714285708</c:v>
                </c:pt>
                <c:pt idx="2150">
                  <c:v>0.79904571428571436</c:v>
                </c:pt>
                <c:pt idx="2151">
                  <c:v>0.80440285714285709</c:v>
                </c:pt>
                <c:pt idx="2152">
                  <c:v>0.79476000000000013</c:v>
                </c:pt>
                <c:pt idx="2153">
                  <c:v>0.77999714285714283</c:v>
                </c:pt>
                <c:pt idx="2154">
                  <c:v>0.76779714285714284</c:v>
                </c:pt>
                <c:pt idx="2155">
                  <c:v>0.76065428571428584</c:v>
                </c:pt>
                <c:pt idx="2156">
                  <c:v>0.75315428571428578</c:v>
                </c:pt>
                <c:pt idx="2157">
                  <c:v>0.74577428571428583</c:v>
                </c:pt>
                <c:pt idx="2158">
                  <c:v>0.72993166666666676</c:v>
                </c:pt>
                <c:pt idx="2159">
                  <c:v>0.72791799999999995</c:v>
                </c:pt>
                <c:pt idx="2160">
                  <c:v>0.73968999999999996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FF-497E-92BC-03E8DBEAE0EB}"/>
            </c:ext>
          </c:extLst>
        </c:ser>
        <c:ser>
          <c:idx val="1"/>
          <c:order val="1"/>
          <c:spPr>
            <a:ln w="254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Feuil1!$A$978:$A$3138</c:f>
              <c:numCache>
                <c:formatCode>m/d/yyyy</c:formatCode>
                <c:ptCount val="2161"/>
                <c:pt idx="0">
                  <c:v>39528</c:v>
                </c:pt>
                <c:pt idx="1">
                  <c:v>39531</c:v>
                </c:pt>
                <c:pt idx="2">
                  <c:v>39532</c:v>
                </c:pt>
                <c:pt idx="3">
                  <c:v>39533</c:v>
                </c:pt>
                <c:pt idx="4">
                  <c:v>39534</c:v>
                </c:pt>
                <c:pt idx="5">
                  <c:v>39535</c:v>
                </c:pt>
                <c:pt idx="6">
                  <c:v>39538</c:v>
                </c:pt>
                <c:pt idx="7">
                  <c:v>39539</c:v>
                </c:pt>
                <c:pt idx="8">
                  <c:v>39540</c:v>
                </c:pt>
                <c:pt idx="9">
                  <c:v>39541</c:v>
                </c:pt>
                <c:pt idx="10">
                  <c:v>39542</c:v>
                </c:pt>
                <c:pt idx="11">
                  <c:v>39545</c:v>
                </c:pt>
                <c:pt idx="12">
                  <c:v>39546</c:v>
                </c:pt>
                <c:pt idx="13">
                  <c:v>39547</c:v>
                </c:pt>
                <c:pt idx="14">
                  <c:v>39548</c:v>
                </c:pt>
                <c:pt idx="15">
                  <c:v>39549</c:v>
                </c:pt>
                <c:pt idx="16">
                  <c:v>39552</c:v>
                </c:pt>
                <c:pt idx="17">
                  <c:v>39553</c:v>
                </c:pt>
                <c:pt idx="18">
                  <c:v>39554</c:v>
                </c:pt>
                <c:pt idx="19">
                  <c:v>39555</c:v>
                </c:pt>
                <c:pt idx="20">
                  <c:v>39556</c:v>
                </c:pt>
                <c:pt idx="21">
                  <c:v>39559</c:v>
                </c:pt>
                <c:pt idx="22">
                  <c:v>39560</c:v>
                </c:pt>
                <c:pt idx="23">
                  <c:v>39561</c:v>
                </c:pt>
                <c:pt idx="24">
                  <c:v>39562</c:v>
                </c:pt>
                <c:pt idx="25">
                  <c:v>39563</c:v>
                </c:pt>
                <c:pt idx="26">
                  <c:v>39566</c:v>
                </c:pt>
                <c:pt idx="27">
                  <c:v>39567</c:v>
                </c:pt>
                <c:pt idx="28">
                  <c:v>39568</c:v>
                </c:pt>
                <c:pt idx="29">
                  <c:v>39569</c:v>
                </c:pt>
                <c:pt idx="30">
                  <c:v>39570</c:v>
                </c:pt>
                <c:pt idx="31">
                  <c:v>39573</c:v>
                </c:pt>
                <c:pt idx="32">
                  <c:v>39574</c:v>
                </c:pt>
                <c:pt idx="33">
                  <c:v>39575</c:v>
                </c:pt>
                <c:pt idx="34">
                  <c:v>39576</c:v>
                </c:pt>
                <c:pt idx="35">
                  <c:v>39577</c:v>
                </c:pt>
                <c:pt idx="36">
                  <c:v>39580</c:v>
                </c:pt>
                <c:pt idx="37">
                  <c:v>39581</c:v>
                </c:pt>
                <c:pt idx="38">
                  <c:v>39582</c:v>
                </c:pt>
                <c:pt idx="39">
                  <c:v>39583</c:v>
                </c:pt>
                <c:pt idx="40">
                  <c:v>39584</c:v>
                </c:pt>
                <c:pt idx="41">
                  <c:v>39587</c:v>
                </c:pt>
                <c:pt idx="42">
                  <c:v>39588</c:v>
                </c:pt>
                <c:pt idx="43">
                  <c:v>39589</c:v>
                </c:pt>
                <c:pt idx="44">
                  <c:v>39590</c:v>
                </c:pt>
                <c:pt idx="45">
                  <c:v>39591</c:v>
                </c:pt>
                <c:pt idx="46">
                  <c:v>39594</c:v>
                </c:pt>
                <c:pt idx="47">
                  <c:v>39595</c:v>
                </c:pt>
                <c:pt idx="48">
                  <c:v>39596</c:v>
                </c:pt>
                <c:pt idx="49">
                  <c:v>39597</c:v>
                </c:pt>
                <c:pt idx="50">
                  <c:v>39598</c:v>
                </c:pt>
                <c:pt idx="51">
                  <c:v>39601</c:v>
                </c:pt>
                <c:pt idx="52">
                  <c:v>39602</c:v>
                </c:pt>
                <c:pt idx="53">
                  <c:v>39603</c:v>
                </c:pt>
                <c:pt idx="54">
                  <c:v>39604</c:v>
                </c:pt>
                <c:pt idx="55">
                  <c:v>39605</c:v>
                </c:pt>
                <c:pt idx="56">
                  <c:v>39608</c:v>
                </c:pt>
                <c:pt idx="57">
                  <c:v>39609</c:v>
                </c:pt>
                <c:pt idx="58">
                  <c:v>39610</c:v>
                </c:pt>
                <c:pt idx="59">
                  <c:v>39611</c:v>
                </c:pt>
                <c:pt idx="60">
                  <c:v>39612</c:v>
                </c:pt>
                <c:pt idx="61">
                  <c:v>39615</c:v>
                </c:pt>
                <c:pt idx="62">
                  <c:v>39616</c:v>
                </c:pt>
                <c:pt idx="63">
                  <c:v>39617</c:v>
                </c:pt>
                <c:pt idx="64">
                  <c:v>39618</c:v>
                </c:pt>
                <c:pt idx="65">
                  <c:v>39619</c:v>
                </c:pt>
                <c:pt idx="66">
                  <c:v>39622</c:v>
                </c:pt>
                <c:pt idx="67">
                  <c:v>39623</c:v>
                </c:pt>
                <c:pt idx="68">
                  <c:v>39624</c:v>
                </c:pt>
                <c:pt idx="69">
                  <c:v>39625</c:v>
                </c:pt>
                <c:pt idx="70">
                  <c:v>39626</c:v>
                </c:pt>
                <c:pt idx="71">
                  <c:v>39629</c:v>
                </c:pt>
                <c:pt idx="72">
                  <c:v>39630</c:v>
                </c:pt>
                <c:pt idx="73">
                  <c:v>39631</c:v>
                </c:pt>
                <c:pt idx="74">
                  <c:v>39632</c:v>
                </c:pt>
                <c:pt idx="75">
                  <c:v>39633</c:v>
                </c:pt>
                <c:pt idx="76">
                  <c:v>39636</c:v>
                </c:pt>
                <c:pt idx="77">
                  <c:v>39637</c:v>
                </c:pt>
                <c:pt idx="78">
                  <c:v>39638</c:v>
                </c:pt>
                <c:pt idx="79">
                  <c:v>39639</c:v>
                </c:pt>
                <c:pt idx="80">
                  <c:v>39640</c:v>
                </c:pt>
                <c:pt idx="81">
                  <c:v>39643</c:v>
                </c:pt>
                <c:pt idx="82">
                  <c:v>39644</c:v>
                </c:pt>
                <c:pt idx="83">
                  <c:v>39645</c:v>
                </c:pt>
                <c:pt idx="84">
                  <c:v>39646</c:v>
                </c:pt>
                <c:pt idx="85">
                  <c:v>39647</c:v>
                </c:pt>
                <c:pt idx="86">
                  <c:v>39650</c:v>
                </c:pt>
                <c:pt idx="87">
                  <c:v>39651</c:v>
                </c:pt>
                <c:pt idx="88">
                  <c:v>39652</c:v>
                </c:pt>
                <c:pt idx="89">
                  <c:v>39653</c:v>
                </c:pt>
                <c:pt idx="90">
                  <c:v>39654</c:v>
                </c:pt>
                <c:pt idx="91">
                  <c:v>39657</c:v>
                </c:pt>
                <c:pt idx="92">
                  <c:v>39658</c:v>
                </c:pt>
                <c:pt idx="93">
                  <c:v>39659</c:v>
                </c:pt>
                <c:pt idx="94">
                  <c:v>39660</c:v>
                </c:pt>
                <c:pt idx="95">
                  <c:v>39661</c:v>
                </c:pt>
                <c:pt idx="96">
                  <c:v>39664</c:v>
                </c:pt>
                <c:pt idx="97">
                  <c:v>39665</c:v>
                </c:pt>
                <c:pt idx="98">
                  <c:v>39666</c:v>
                </c:pt>
                <c:pt idx="99">
                  <c:v>39667</c:v>
                </c:pt>
                <c:pt idx="100">
                  <c:v>39668</c:v>
                </c:pt>
                <c:pt idx="101">
                  <c:v>39671</c:v>
                </c:pt>
                <c:pt idx="102">
                  <c:v>39672</c:v>
                </c:pt>
                <c:pt idx="103">
                  <c:v>39673</c:v>
                </c:pt>
                <c:pt idx="104">
                  <c:v>39674</c:v>
                </c:pt>
                <c:pt idx="105">
                  <c:v>39675</c:v>
                </c:pt>
                <c:pt idx="106">
                  <c:v>39678</c:v>
                </c:pt>
                <c:pt idx="107">
                  <c:v>39679</c:v>
                </c:pt>
                <c:pt idx="108">
                  <c:v>39680</c:v>
                </c:pt>
                <c:pt idx="109">
                  <c:v>39681</c:v>
                </c:pt>
                <c:pt idx="110">
                  <c:v>39682</c:v>
                </c:pt>
                <c:pt idx="111">
                  <c:v>39685</c:v>
                </c:pt>
                <c:pt idx="112">
                  <c:v>39686</c:v>
                </c:pt>
                <c:pt idx="113">
                  <c:v>39687</c:v>
                </c:pt>
                <c:pt idx="114">
                  <c:v>39688</c:v>
                </c:pt>
                <c:pt idx="115">
                  <c:v>39689</c:v>
                </c:pt>
                <c:pt idx="116">
                  <c:v>39692</c:v>
                </c:pt>
                <c:pt idx="117">
                  <c:v>39693</c:v>
                </c:pt>
                <c:pt idx="118">
                  <c:v>39694</c:v>
                </c:pt>
                <c:pt idx="119">
                  <c:v>39695</c:v>
                </c:pt>
                <c:pt idx="120">
                  <c:v>39696</c:v>
                </c:pt>
                <c:pt idx="121">
                  <c:v>39699</c:v>
                </c:pt>
                <c:pt idx="122">
                  <c:v>39700</c:v>
                </c:pt>
                <c:pt idx="123">
                  <c:v>39701</c:v>
                </c:pt>
                <c:pt idx="124">
                  <c:v>39702</c:v>
                </c:pt>
                <c:pt idx="125">
                  <c:v>39703</c:v>
                </c:pt>
                <c:pt idx="126">
                  <c:v>39706</c:v>
                </c:pt>
                <c:pt idx="127">
                  <c:v>39707</c:v>
                </c:pt>
                <c:pt idx="128">
                  <c:v>39708</c:v>
                </c:pt>
                <c:pt idx="129">
                  <c:v>39709</c:v>
                </c:pt>
                <c:pt idx="130">
                  <c:v>39710</c:v>
                </c:pt>
                <c:pt idx="131">
                  <c:v>39713</c:v>
                </c:pt>
                <c:pt idx="132">
                  <c:v>39714</c:v>
                </c:pt>
                <c:pt idx="133">
                  <c:v>39715</c:v>
                </c:pt>
                <c:pt idx="134">
                  <c:v>39716</c:v>
                </c:pt>
                <c:pt idx="135">
                  <c:v>39717</c:v>
                </c:pt>
                <c:pt idx="136">
                  <c:v>39720</c:v>
                </c:pt>
                <c:pt idx="137">
                  <c:v>39721</c:v>
                </c:pt>
                <c:pt idx="138">
                  <c:v>39722</c:v>
                </c:pt>
                <c:pt idx="139">
                  <c:v>39723</c:v>
                </c:pt>
                <c:pt idx="140">
                  <c:v>39724</c:v>
                </c:pt>
                <c:pt idx="141">
                  <c:v>39727</c:v>
                </c:pt>
                <c:pt idx="142">
                  <c:v>39728</c:v>
                </c:pt>
                <c:pt idx="143">
                  <c:v>39729</c:v>
                </c:pt>
                <c:pt idx="144">
                  <c:v>39730</c:v>
                </c:pt>
                <c:pt idx="145">
                  <c:v>39731</c:v>
                </c:pt>
                <c:pt idx="146">
                  <c:v>39734</c:v>
                </c:pt>
                <c:pt idx="147">
                  <c:v>39735</c:v>
                </c:pt>
                <c:pt idx="148">
                  <c:v>39736</c:v>
                </c:pt>
                <c:pt idx="149">
                  <c:v>39737</c:v>
                </c:pt>
                <c:pt idx="150">
                  <c:v>39738</c:v>
                </c:pt>
                <c:pt idx="151">
                  <c:v>39741</c:v>
                </c:pt>
                <c:pt idx="152">
                  <c:v>39742</c:v>
                </c:pt>
                <c:pt idx="153">
                  <c:v>39743</c:v>
                </c:pt>
                <c:pt idx="154">
                  <c:v>39744</c:v>
                </c:pt>
                <c:pt idx="155">
                  <c:v>39745</c:v>
                </c:pt>
                <c:pt idx="156">
                  <c:v>39748</c:v>
                </c:pt>
                <c:pt idx="157">
                  <c:v>39749</c:v>
                </c:pt>
                <c:pt idx="158">
                  <c:v>39750</c:v>
                </c:pt>
                <c:pt idx="159">
                  <c:v>39751</c:v>
                </c:pt>
                <c:pt idx="160">
                  <c:v>39752</c:v>
                </c:pt>
                <c:pt idx="161">
                  <c:v>39755</c:v>
                </c:pt>
                <c:pt idx="162">
                  <c:v>39756</c:v>
                </c:pt>
                <c:pt idx="163">
                  <c:v>39757</c:v>
                </c:pt>
                <c:pt idx="164">
                  <c:v>39758</c:v>
                </c:pt>
                <c:pt idx="165">
                  <c:v>39759</c:v>
                </c:pt>
                <c:pt idx="166">
                  <c:v>39762</c:v>
                </c:pt>
                <c:pt idx="167">
                  <c:v>39763</c:v>
                </c:pt>
                <c:pt idx="168">
                  <c:v>39764</c:v>
                </c:pt>
                <c:pt idx="169">
                  <c:v>39765</c:v>
                </c:pt>
                <c:pt idx="170">
                  <c:v>39766</c:v>
                </c:pt>
                <c:pt idx="171">
                  <c:v>39769</c:v>
                </c:pt>
                <c:pt idx="172">
                  <c:v>39770</c:v>
                </c:pt>
                <c:pt idx="173">
                  <c:v>39771</c:v>
                </c:pt>
                <c:pt idx="174">
                  <c:v>39772</c:v>
                </c:pt>
                <c:pt idx="175">
                  <c:v>39773</c:v>
                </c:pt>
                <c:pt idx="176">
                  <c:v>39776</c:v>
                </c:pt>
                <c:pt idx="177">
                  <c:v>39777</c:v>
                </c:pt>
                <c:pt idx="178">
                  <c:v>39778</c:v>
                </c:pt>
                <c:pt idx="179">
                  <c:v>39779</c:v>
                </c:pt>
                <c:pt idx="180">
                  <c:v>39780</c:v>
                </c:pt>
                <c:pt idx="181">
                  <c:v>39783</c:v>
                </c:pt>
                <c:pt idx="182">
                  <c:v>39784</c:v>
                </c:pt>
                <c:pt idx="183">
                  <c:v>39785</c:v>
                </c:pt>
                <c:pt idx="184">
                  <c:v>39786</c:v>
                </c:pt>
                <c:pt idx="185">
                  <c:v>39787</c:v>
                </c:pt>
                <c:pt idx="186">
                  <c:v>39790</c:v>
                </c:pt>
                <c:pt idx="187">
                  <c:v>39791</c:v>
                </c:pt>
                <c:pt idx="188">
                  <c:v>39792</c:v>
                </c:pt>
                <c:pt idx="189">
                  <c:v>39793</c:v>
                </c:pt>
                <c:pt idx="190">
                  <c:v>39794</c:v>
                </c:pt>
                <c:pt idx="191">
                  <c:v>39797</c:v>
                </c:pt>
                <c:pt idx="192">
                  <c:v>39798</c:v>
                </c:pt>
                <c:pt idx="193">
                  <c:v>39799</c:v>
                </c:pt>
                <c:pt idx="194">
                  <c:v>39800</c:v>
                </c:pt>
                <c:pt idx="195">
                  <c:v>39801</c:v>
                </c:pt>
                <c:pt idx="196">
                  <c:v>39804</c:v>
                </c:pt>
                <c:pt idx="197">
                  <c:v>39805</c:v>
                </c:pt>
                <c:pt idx="198">
                  <c:v>39806</c:v>
                </c:pt>
                <c:pt idx="199">
                  <c:v>39807</c:v>
                </c:pt>
                <c:pt idx="200">
                  <c:v>39808</c:v>
                </c:pt>
                <c:pt idx="201">
                  <c:v>39811</c:v>
                </c:pt>
                <c:pt idx="202">
                  <c:v>39812</c:v>
                </c:pt>
                <c:pt idx="203">
                  <c:v>39813</c:v>
                </c:pt>
                <c:pt idx="204">
                  <c:v>39814</c:v>
                </c:pt>
                <c:pt idx="205">
                  <c:v>39815</c:v>
                </c:pt>
                <c:pt idx="206">
                  <c:v>39818</c:v>
                </c:pt>
                <c:pt idx="207">
                  <c:v>39819</c:v>
                </c:pt>
                <c:pt idx="208">
                  <c:v>39820</c:v>
                </c:pt>
                <c:pt idx="209">
                  <c:v>39821</c:v>
                </c:pt>
                <c:pt idx="210">
                  <c:v>39822</c:v>
                </c:pt>
                <c:pt idx="211">
                  <c:v>39825</c:v>
                </c:pt>
                <c:pt idx="212">
                  <c:v>39826</c:v>
                </c:pt>
                <c:pt idx="213">
                  <c:v>39827</c:v>
                </c:pt>
                <c:pt idx="214">
                  <c:v>39828</c:v>
                </c:pt>
                <c:pt idx="215">
                  <c:v>39829</c:v>
                </c:pt>
                <c:pt idx="216">
                  <c:v>39832</c:v>
                </c:pt>
                <c:pt idx="217">
                  <c:v>39833</c:v>
                </c:pt>
                <c:pt idx="218">
                  <c:v>39834</c:v>
                </c:pt>
                <c:pt idx="219">
                  <c:v>39835</c:v>
                </c:pt>
                <c:pt idx="220">
                  <c:v>39836</c:v>
                </c:pt>
                <c:pt idx="221">
                  <c:v>39839</c:v>
                </c:pt>
                <c:pt idx="222">
                  <c:v>39840</c:v>
                </c:pt>
                <c:pt idx="223">
                  <c:v>39841</c:v>
                </c:pt>
                <c:pt idx="224">
                  <c:v>39842</c:v>
                </c:pt>
                <c:pt idx="225">
                  <c:v>39843</c:v>
                </c:pt>
                <c:pt idx="226">
                  <c:v>39846</c:v>
                </c:pt>
                <c:pt idx="227">
                  <c:v>39847</c:v>
                </c:pt>
                <c:pt idx="228">
                  <c:v>39848</c:v>
                </c:pt>
                <c:pt idx="229">
                  <c:v>39849</c:v>
                </c:pt>
                <c:pt idx="230">
                  <c:v>39850</c:v>
                </c:pt>
                <c:pt idx="231">
                  <c:v>39853</c:v>
                </c:pt>
                <c:pt idx="232">
                  <c:v>39854</c:v>
                </c:pt>
                <c:pt idx="233">
                  <c:v>39855</c:v>
                </c:pt>
                <c:pt idx="234">
                  <c:v>39856</c:v>
                </c:pt>
                <c:pt idx="235">
                  <c:v>39857</c:v>
                </c:pt>
                <c:pt idx="236">
                  <c:v>39860</c:v>
                </c:pt>
                <c:pt idx="237">
                  <c:v>39861</c:v>
                </c:pt>
                <c:pt idx="238">
                  <c:v>39862</c:v>
                </c:pt>
                <c:pt idx="239">
                  <c:v>39863</c:v>
                </c:pt>
                <c:pt idx="240">
                  <c:v>39864</c:v>
                </c:pt>
                <c:pt idx="241">
                  <c:v>39867</c:v>
                </c:pt>
                <c:pt idx="242">
                  <c:v>39868</c:v>
                </c:pt>
                <c:pt idx="243">
                  <c:v>39869</c:v>
                </c:pt>
                <c:pt idx="244">
                  <c:v>39870</c:v>
                </c:pt>
                <c:pt idx="245">
                  <c:v>39871</c:v>
                </c:pt>
                <c:pt idx="246">
                  <c:v>39874</c:v>
                </c:pt>
                <c:pt idx="247">
                  <c:v>39875</c:v>
                </c:pt>
                <c:pt idx="248">
                  <c:v>39876</c:v>
                </c:pt>
                <c:pt idx="249">
                  <c:v>39877</c:v>
                </c:pt>
                <c:pt idx="250">
                  <c:v>39878</c:v>
                </c:pt>
                <c:pt idx="251">
                  <c:v>39881</c:v>
                </c:pt>
                <c:pt idx="252">
                  <c:v>39882</c:v>
                </c:pt>
                <c:pt idx="253">
                  <c:v>39883</c:v>
                </c:pt>
                <c:pt idx="254">
                  <c:v>39884</c:v>
                </c:pt>
                <c:pt idx="255">
                  <c:v>39885</c:v>
                </c:pt>
                <c:pt idx="256">
                  <c:v>39888</c:v>
                </c:pt>
                <c:pt idx="257">
                  <c:v>39889</c:v>
                </c:pt>
                <c:pt idx="258">
                  <c:v>39890</c:v>
                </c:pt>
                <c:pt idx="259">
                  <c:v>39891</c:v>
                </c:pt>
                <c:pt idx="260">
                  <c:v>39892</c:v>
                </c:pt>
                <c:pt idx="261">
                  <c:v>39895</c:v>
                </c:pt>
                <c:pt idx="262">
                  <c:v>39896</c:v>
                </c:pt>
                <c:pt idx="263">
                  <c:v>39897</c:v>
                </c:pt>
                <c:pt idx="264">
                  <c:v>39898</c:v>
                </c:pt>
                <c:pt idx="265">
                  <c:v>39899</c:v>
                </c:pt>
                <c:pt idx="266">
                  <c:v>39902</c:v>
                </c:pt>
                <c:pt idx="267">
                  <c:v>39903</c:v>
                </c:pt>
                <c:pt idx="268">
                  <c:v>39904</c:v>
                </c:pt>
                <c:pt idx="269">
                  <c:v>39905</c:v>
                </c:pt>
                <c:pt idx="270">
                  <c:v>39906</c:v>
                </c:pt>
                <c:pt idx="271">
                  <c:v>39909</c:v>
                </c:pt>
                <c:pt idx="272">
                  <c:v>39910</c:v>
                </c:pt>
                <c:pt idx="273">
                  <c:v>39911</c:v>
                </c:pt>
                <c:pt idx="274">
                  <c:v>39912</c:v>
                </c:pt>
                <c:pt idx="275">
                  <c:v>39913</c:v>
                </c:pt>
                <c:pt idx="276">
                  <c:v>39916</c:v>
                </c:pt>
                <c:pt idx="277">
                  <c:v>39917</c:v>
                </c:pt>
                <c:pt idx="278">
                  <c:v>39918</c:v>
                </c:pt>
                <c:pt idx="279">
                  <c:v>39919</c:v>
                </c:pt>
                <c:pt idx="280">
                  <c:v>39920</c:v>
                </c:pt>
                <c:pt idx="281">
                  <c:v>39923</c:v>
                </c:pt>
                <c:pt idx="282">
                  <c:v>39924</c:v>
                </c:pt>
                <c:pt idx="283">
                  <c:v>39925</c:v>
                </c:pt>
                <c:pt idx="284">
                  <c:v>39926</c:v>
                </c:pt>
                <c:pt idx="285">
                  <c:v>39927</c:v>
                </c:pt>
                <c:pt idx="286">
                  <c:v>39930</c:v>
                </c:pt>
                <c:pt idx="287">
                  <c:v>39931</c:v>
                </c:pt>
                <c:pt idx="288">
                  <c:v>39932</c:v>
                </c:pt>
                <c:pt idx="289">
                  <c:v>39933</c:v>
                </c:pt>
                <c:pt idx="290">
                  <c:v>39934</c:v>
                </c:pt>
                <c:pt idx="291">
                  <c:v>39937</c:v>
                </c:pt>
                <c:pt idx="292">
                  <c:v>39938</c:v>
                </c:pt>
                <c:pt idx="293">
                  <c:v>39939</c:v>
                </c:pt>
                <c:pt idx="294">
                  <c:v>39940</c:v>
                </c:pt>
                <c:pt idx="295">
                  <c:v>39941</c:v>
                </c:pt>
                <c:pt idx="296">
                  <c:v>39944</c:v>
                </c:pt>
                <c:pt idx="297">
                  <c:v>39945</c:v>
                </c:pt>
                <c:pt idx="298">
                  <c:v>39946</c:v>
                </c:pt>
                <c:pt idx="299">
                  <c:v>39947</c:v>
                </c:pt>
                <c:pt idx="300">
                  <c:v>39948</c:v>
                </c:pt>
                <c:pt idx="301">
                  <c:v>39951</c:v>
                </c:pt>
                <c:pt idx="302">
                  <c:v>39952</c:v>
                </c:pt>
                <c:pt idx="303">
                  <c:v>39953</c:v>
                </c:pt>
                <c:pt idx="304">
                  <c:v>39954</c:v>
                </c:pt>
                <c:pt idx="305">
                  <c:v>39955</c:v>
                </c:pt>
                <c:pt idx="306">
                  <c:v>39958</c:v>
                </c:pt>
                <c:pt idx="307">
                  <c:v>39959</c:v>
                </c:pt>
                <c:pt idx="308">
                  <c:v>39960</c:v>
                </c:pt>
                <c:pt idx="309">
                  <c:v>39961</c:v>
                </c:pt>
                <c:pt idx="310">
                  <c:v>39962</c:v>
                </c:pt>
                <c:pt idx="311">
                  <c:v>39965</c:v>
                </c:pt>
                <c:pt idx="312">
                  <c:v>39966</c:v>
                </c:pt>
                <c:pt idx="313">
                  <c:v>39967</c:v>
                </c:pt>
                <c:pt idx="314">
                  <c:v>39968</c:v>
                </c:pt>
                <c:pt idx="315">
                  <c:v>39969</c:v>
                </c:pt>
                <c:pt idx="316">
                  <c:v>39972</c:v>
                </c:pt>
                <c:pt idx="317">
                  <c:v>39973</c:v>
                </c:pt>
                <c:pt idx="318">
                  <c:v>39974</c:v>
                </c:pt>
                <c:pt idx="319">
                  <c:v>39975</c:v>
                </c:pt>
                <c:pt idx="320">
                  <c:v>39976</c:v>
                </c:pt>
                <c:pt idx="321">
                  <c:v>39979</c:v>
                </c:pt>
                <c:pt idx="322">
                  <c:v>39980</c:v>
                </c:pt>
                <c:pt idx="323">
                  <c:v>39981</c:v>
                </c:pt>
                <c:pt idx="324">
                  <c:v>39982</c:v>
                </c:pt>
                <c:pt idx="325">
                  <c:v>39983</c:v>
                </c:pt>
                <c:pt idx="326">
                  <c:v>39986</c:v>
                </c:pt>
                <c:pt idx="327">
                  <c:v>39987</c:v>
                </c:pt>
                <c:pt idx="328">
                  <c:v>39988</c:v>
                </c:pt>
                <c:pt idx="329">
                  <c:v>39989</c:v>
                </c:pt>
                <c:pt idx="330">
                  <c:v>39990</c:v>
                </c:pt>
                <c:pt idx="331">
                  <c:v>39993</c:v>
                </c:pt>
                <c:pt idx="332">
                  <c:v>39994</c:v>
                </c:pt>
                <c:pt idx="333">
                  <c:v>39995</c:v>
                </c:pt>
                <c:pt idx="334">
                  <c:v>39996</c:v>
                </c:pt>
                <c:pt idx="335">
                  <c:v>39997</c:v>
                </c:pt>
                <c:pt idx="336">
                  <c:v>40000</c:v>
                </c:pt>
                <c:pt idx="337">
                  <c:v>40001</c:v>
                </c:pt>
                <c:pt idx="338">
                  <c:v>40002</c:v>
                </c:pt>
                <c:pt idx="339">
                  <c:v>40003</c:v>
                </c:pt>
                <c:pt idx="340">
                  <c:v>40004</c:v>
                </c:pt>
                <c:pt idx="341">
                  <c:v>40007</c:v>
                </c:pt>
                <c:pt idx="342">
                  <c:v>40008</c:v>
                </c:pt>
                <c:pt idx="343">
                  <c:v>40009</c:v>
                </c:pt>
                <c:pt idx="344">
                  <c:v>40010</c:v>
                </c:pt>
                <c:pt idx="345">
                  <c:v>40011</c:v>
                </c:pt>
                <c:pt idx="346">
                  <c:v>40014</c:v>
                </c:pt>
                <c:pt idx="347">
                  <c:v>40015</c:v>
                </c:pt>
                <c:pt idx="348">
                  <c:v>40016</c:v>
                </c:pt>
                <c:pt idx="349">
                  <c:v>40017</c:v>
                </c:pt>
                <c:pt idx="350">
                  <c:v>40018</c:v>
                </c:pt>
                <c:pt idx="351">
                  <c:v>40021</c:v>
                </c:pt>
                <c:pt idx="352">
                  <c:v>40022</c:v>
                </c:pt>
                <c:pt idx="353">
                  <c:v>40023</c:v>
                </c:pt>
                <c:pt idx="354">
                  <c:v>40024</c:v>
                </c:pt>
                <c:pt idx="355">
                  <c:v>40025</c:v>
                </c:pt>
                <c:pt idx="356">
                  <c:v>40028</c:v>
                </c:pt>
                <c:pt idx="357">
                  <c:v>40029</c:v>
                </c:pt>
                <c:pt idx="358">
                  <c:v>40030</c:v>
                </c:pt>
                <c:pt idx="359">
                  <c:v>40031</c:v>
                </c:pt>
                <c:pt idx="360">
                  <c:v>40032</c:v>
                </c:pt>
                <c:pt idx="361">
                  <c:v>40035</c:v>
                </c:pt>
                <c:pt idx="362">
                  <c:v>40036</c:v>
                </c:pt>
                <c:pt idx="363">
                  <c:v>40037</c:v>
                </c:pt>
                <c:pt idx="364">
                  <c:v>40038</c:v>
                </c:pt>
                <c:pt idx="365">
                  <c:v>40039</c:v>
                </c:pt>
                <c:pt idx="366">
                  <c:v>40042</c:v>
                </c:pt>
                <c:pt idx="367">
                  <c:v>40043</c:v>
                </c:pt>
                <c:pt idx="368">
                  <c:v>40044</c:v>
                </c:pt>
                <c:pt idx="369">
                  <c:v>40045</c:v>
                </c:pt>
                <c:pt idx="370">
                  <c:v>40046</c:v>
                </c:pt>
                <c:pt idx="371">
                  <c:v>40049</c:v>
                </c:pt>
                <c:pt idx="372">
                  <c:v>40050</c:v>
                </c:pt>
                <c:pt idx="373">
                  <c:v>40051</c:v>
                </c:pt>
                <c:pt idx="374">
                  <c:v>40052</c:v>
                </c:pt>
                <c:pt idx="375">
                  <c:v>40053</c:v>
                </c:pt>
                <c:pt idx="376">
                  <c:v>40056</c:v>
                </c:pt>
                <c:pt idx="377">
                  <c:v>40057</c:v>
                </c:pt>
                <c:pt idx="378">
                  <c:v>40058</c:v>
                </c:pt>
                <c:pt idx="379">
                  <c:v>40059</c:v>
                </c:pt>
                <c:pt idx="380">
                  <c:v>40060</c:v>
                </c:pt>
                <c:pt idx="381">
                  <c:v>40063</c:v>
                </c:pt>
                <c:pt idx="382">
                  <c:v>40064</c:v>
                </c:pt>
                <c:pt idx="383">
                  <c:v>40065</c:v>
                </c:pt>
                <c:pt idx="384">
                  <c:v>40066</c:v>
                </c:pt>
                <c:pt idx="385">
                  <c:v>40067</c:v>
                </c:pt>
                <c:pt idx="386">
                  <c:v>40070</c:v>
                </c:pt>
                <c:pt idx="387">
                  <c:v>40071</c:v>
                </c:pt>
                <c:pt idx="388">
                  <c:v>40072</c:v>
                </c:pt>
                <c:pt idx="389">
                  <c:v>40073</c:v>
                </c:pt>
                <c:pt idx="390">
                  <c:v>40074</c:v>
                </c:pt>
                <c:pt idx="391">
                  <c:v>40077</c:v>
                </c:pt>
                <c:pt idx="392">
                  <c:v>40078</c:v>
                </c:pt>
                <c:pt idx="393">
                  <c:v>40079</c:v>
                </c:pt>
                <c:pt idx="394">
                  <c:v>40080</c:v>
                </c:pt>
                <c:pt idx="395">
                  <c:v>40081</c:v>
                </c:pt>
                <c:pt idx="396">
                  <c:v>40084</c:v>
                </c:pt>
                <c:pt idx="397">
                  <c:v>40085</c:v>
                </c:pt>
                <c:pt idx="398">
                  <c:v>40086</c:v>
                </c:pt>
                <c:pt idx="399">
                  <c:v>40087</c:v>
                </c:pt>
                <c:pt idx="400">
                  <c:v>40088</c:v>
                </c:pt>
                <c:pt idx="401">
                  <c:v>40091</c:v>
                </c:pt>
                <c:pt idx="402">
                  <c:v>40092</c:v>
                </c:pt>
                <c:pt idx="403">
                  <c:v>40093</c:v>
                </c:pt>
                <c:pt idx="404">
                  <c:v>40094</c:v>
                </c:pt>
                <c:pt idx="405">
                  <c:v>40095</c:v>
                </c:pt>
                <c:pt idx="406">
                  <c:v>40098</c:v>
                </c:pt>
                <c:pt idx="407">
                  <c:v>40099</c:v>
                </c:pt>
                <c:pt idx="408">
                  <c:v>40100</c:v>
                </c:pt>
                <c:pt idx="409">
                  <c:v>40101</c:v>
                </c:pt>
                <c:pt idx="410">
                  <c:v>40102</c:v>
                </c:pt>
                <c:pt idx="411">
                  <c:v>40105</c:v>
                </c:pt>
                <c:pt idx="412">
                  <c:v>40106</c:v>
                </c:pt>
                <c:pt idx="413">
                  <c:v>40107</c:v>
                </c:pt>
                <c:pt idx="414">
                  <c:v>40108</c:v>
                </c:pt>
                <c:pt idx="415">
                  <c:v>40109</c:v>
                </c:pt>
                <c:pt idx="416">
                  <c:v>40112</c:v>
                </c:pt>
                <c:pt idx="417">
                  <c:v>40113</c:v>
                </c:pt>
                <c:pt idx="418">
                  <c:v>40114</c:v>
                </c:pt>
                <c:pt idx="419">
                  <c:v>40115</c:v>
                </c:pt>
                <c:pt idx="420">
                  <c:v>40116</c:v>
                </c:pt>
                <c:pt idx="421">
                  <c:v>40119</c:v>
                </c:pt>
                <c:pt idx="422">
                  <c:v>40120</c:v>
                </c:pt>
                <c:pt idx="423">
                  <c:v>40121</c:v>
                </c:pt>
                <c:pt idx="424">
                  <c:v>40122</c:v>
                </c:pt>
                <c:pt idx="425">
                  <c:v>40123</c:v>
                </c:pt>
                <c:pt idx="426">
                  <c:v>40126</c:v>
                </c:pt>
                <c:pt idx="427">
                  <c:v>40127</c:v>
                </c:pt>
                <c:pt idx="428">
                  <c:v>40128</c:v>
                </c:pt>
                <c:pt idx="429">
                  <c:v>40129</c:v>
                </c:pt>
                <c:pt idx="430">
                  <c:v>40130</c:v>
                </c:pt>
                <c:pt idx="431">
                  <c:v>40133</c:v>
                </c:pt>
                <c:pt idx="432">
                  <c:v>40134</c:v>
                </c:pt>
                <c:pt idx="433">
                  <c:v>40135</c:v>
                </c:pt>
                <c:pt idx="434">
                  <c:v>40136</c:v>
                </c:pt>
                <c:pt idx="435">
                  <c:v>40137</c:v>
                </c:pt>
                <c:pt idx="436">
                  <c:v>40140</c:v>
                </c:pt>
                <c:pt idx="437">
                  <c:v>40141</c:v>
                </c:pt>
                <c:pt idx="438">
                  <c:v>40142</c:v>
                </c:pt>
                <c:pt idx="439">
                  <c:v>40143</c:v>
                </c:pt>
                <c:pt idx="440">
                  <c:v>40144</c:v>
                </c:pt>
                <c:pt idx="441">
                  <c:v>40147</c:v>
                </c:pt>
                <c:pt idx="442">
                  <c:v>40148</c:v>
                </c:pt>
                <c:pt idx="443">
                  <c:v>40149</c:v>
                </c:pt>
                <c:pt idx="444">
                  <c:v>40150</c:v>
                </c:pt>
                <c:pt idx="445">
                  <c:v>40151</c:v>
                </c:pt>
                <c:pt idx="446">
                  <c:v>40154</c:v>
                </c:pt>
                <c:pt idx="447">
                  <c:v>40155</c:v>
                </c:pt>
                <c:pt idx="448">
                  <c:v>40156</c:v>
                </c:pt>
                <c:pt idx="449">
                  <c:v>40157</c:v>
                </c:pt>
                <c:pt idx="450">
                  <c:v>40158</c:v>
                </c:pt>
                <c:pt idx="451">
                  <c:v>40161</c:v>
                </c:pt>
                <c:pt idx="452">
                  <c:v>40162</c:v>
                </c:pt>
                <c:pt idx="453">
                  <c:v>40163</c:v>
                </c:pt>
                <c:pt idx="454">
                  <c:v>40164</c:v>
                </c:pt>
                <c:pt idx="455">
                  <c:v>40165</c:v>
                </c:pt>
                <c:pt idx="456">
                  <c:v>40168</c:v>
                </c:pt>
                <c:pt idx="457">
                  <c:v>40169</c:v>
                </c:pt>
                <c:pt idx="458">
                  <c:v>40170</c:v>
                </c:pt>
                <c:pt idx="459">
                  <c:v>40171</c:v>
                </c:pt>
                <c:pt idx="460">
                  <c:v>40172</c:v>
                </c:pt>
                <c:pt idx="461">
                  <c:v>40175</c:v>
                </c:pt>
                <c:pt idx="462">
                  <c:v>40176</c:v>
                </c:pt>
                <c:pt idx="463">
                  <c:v>40177</c:v>
                </c:pt>
                <c:pt idx="464">
                  <c:v>40178</c:v>
                </c:pt>
                <c:pt idx="465">
                  <c:v>40179</c:v>
                </c:pt>
                <c:pt idx="466">
                  <c:v>40182</c:v>
                </c:pt>
                <c:pt idx="467">
                  <c:v>40183</c:v>
                </c:pt>
                <c:pt idx="468">
                  <c:v>40184</c:v>
                </c:pt>
                <c:pt idx="469">
                  <c:v>40185</c:v>
                </c:pt>
                <c:pt idx="470">
                  <c:v>40186</c:v>
                </c:pt>
                <c:pt idx="471">
                  <c:v>40189</c:v>
                </c:pt>
                <c:pt idx="472">
                  <c:v>40190</c:v>
                </c:pt>
                <c:pt idx="473">
                  <c:v>40191</c:v>
                </c:pt>
                <c:pt idx="474">
                  <c:v>40192</c:v>
                </c:pt>
                <c:pt idx="475">
                  <c:v>40193</c:v>
                </c:pt>
                <c:pt idx="476">
                  <c:v>40196</c:v>
                </c:pt>
                <c:pt idx="477">
                  <c:v>40197</c:v>
                </c:pt>
                <c:pt idx="478">
                  <c:v>40198</c:v>
                </c:pt>
                <c:pt idx="479">
                  <c:v>40199</c:v>
                </c:pt>
                <c:pt idx="480">
                  <c:v>40200</c:v>
                </c:pt>
                <c:pt idx="481">
                  <c:v>40203</c:v>
                </c:pt>
                <c:pt idx="482">
                  <c:v>40204</c:v>
                </c:pt>
                <c:pt idx="483">
                  <c:v>40205</c:v>
                </c:pt>
                <c:pt idx="484">
                  <c:v>40206</c:v>
                </c:pt>
                <c:pt idx="485">
                  <c:v>40207</c:v>
                </c:pt>
                <c:pt idx="486">
                  <c:v>40210</c:v>
                </c:pt>
                <c:pt idx="487">
                  <c:v>40211</c:v>
                </c:pt>
                <c:pt idx="488">
                  <c:v>40212</c:v>
                </c:pt>
                <c:pt idx="489">
                  <c:v>40213</c:v>
                </c:pt>
                <c:pt idx="490">
                  <c:v>40214</c:v>
                </c:pt>
                <c:pt idx="491">
                  <c:v>40217</c:v>
                </c:pt>
                <c:pt idx="492">
                  <c:v>40218</c:v>
                </c:pt>
                <c:pt idx="493">
                  <c:v>40219</c:v>
                </c:pt>
                <c:pt idx="494">
                  <c:v>40220</c:v>
                </c:pt>
                <c:pt idx="495">
                  <c:v>40221</c:v>
                </c:pt>
                <c:pt idx="496">
                  <c:v>40224</c:v>
                </c:pt>
                <c:pt idx="497">
                  <c:v>40225</c:v>
                </c:pt>
                <c:pt idx="498">
                  <c:v>40226</c:v>
                </c:pt>
                <c:pt idx="499">
                  <c:v>40227</c:v>
                </c:pt>
                <c:pt idx="500">
                  <c:v>40228</c:v>
                </c:pt>
                <c:pt idx="501">
                  <c:v>40231</c:v>
                </c:pt>
                <c:pt idx="502">
                  <c:v>40232</c:v>
                </c:pt>
                <c:pt idx="503">
                  <c:v>40233</c:v>
                </c:pt>
                <c:pt idx="504">
                  <c:v>40234</c:v>
                </c:pt>
                <c:pt idx="505">
                  <c:v>40235</c:v>
                </c:pt>
                <c:pt idx="506">
                  <c:v>40238</c:v>
                </c:pt>
                <c:pt idx="507">
                  <c:v>40239</c:v>
                </c:pt>
                <c:pt idx="508">
                  <c:v>40240</c:v>
                </c:pt>
                <c:pt idx="509">
                  <c:v>40241</c:v>
                </c:pt>
                <c:pt idx="510">
                  <c:v>40242</c:v>
                </c:pt>
                <c:pt idx="511">
                  <c:v>40245</c:v>
                </c:pt>
                <c:pt idx="512">
                  <c:v>40246</c:v>
                </c:pt>
                <c:pt idx="513">
                  <c:v>40247</c:v>
                </c:pt>
                <c:pt idx="514">
                  <c:v>40248</c:v>
                </c:pt>
                <c:pt idx="515">
                  <c:v>40249</c:v>
                </c:pt>
                <c:pt idx="516">
                  <c:v>40252</c:v>
                </c:pt>
                <c:pt idx="517">
                  <c:v>40253</c:v>
                </c:pt>
                <c:pt idx="518">
                  <c:v>40254</c:v>
                </c:pt>
                <c:pt idx="519">
                  <c:v>40255</c:v>
                </c:pt>
                <c:pt idx="520">
                  <c:v>40256</c:v>
                </c:pt>
                <c:pt idx="521">
                  <c:v>40259</c:v>
                </c:pt>
                <c:pt idx="522">
                  <c:v>40260</c:v>
                </c:pt>
                <c:pt idx="523">
                  <c:v>40261</c:v>
                </c:pt>
                <c:pt idx="524">
                  <c:v>40262</c:v>
                </c:pt>
                <c:pt idx="525">
                  <c:v>40263</c:v>
                </c:pt>
                <c:pt idx="526">
                  <c:v>40266</c:v>
                </c:pt>
                <c:pt idx="527">
                  <c:v>40267</c:v>
                </c:pt>
                <c:pt idx="528">
                  <c:v>40268</c:v>
                </c:pt>
                <c:pt idx="529">
                  <c:v>40269</c:v>
                </c:pt>
                <c:pt idx="530">
                  <c:v>40270</c:v>
                </c:pt>
                <c:pt idx="531">
                  <c:v>40273</c:v>
                </c:pt>
                <c:pt idx="532">
                  <c:v>40274</c:v>
                </c:pt>
                <c:pt idx="533">
                  <c:v>40275</c:v>
                </c:pt>
                <c:pt idx="534">
                  <c:v>40276</c:v>
                </c:pt>
                <c:pt idx="535">
                  <c:v>40277</c:v>
                </c:pt>
                <c:pt idx="536">
                  <c:v>40280</c:v>
                </c:pt>
                <c:pt idx="537">
                  <c:v>40281</c:v>
                </c:pt>
                <c:pt idx="538">
                  <c:v>40282</c:v>
                </c:pt>
                <c:pt idx="539">
                  <c:v>40283</c:v>
                </c:pt>
                <c:pt idx="540">
                  <c:v>40284</c:v>
                </c:pt>
                <c:pt idx="541">
                  <c:v>40287</c:v>
                </c:pt>
                <c:pt idx="542">
                  <c:v>40288</c:v>
                </c:pt>
                <c:pt idx="543">
                  <c:v>40289</c:v>
                </c:pt>
                <c:pt idx="544">
                  <c:v>40290</c:v>
                </c:pt>
                <c:pt idx="545">
                  <c:v>40291</c:v>
                </c:pt>
                <c:pt idx="546">
                  <c:v>40294</c:v>
                </c:pt>
                <c:pt idx="547">
                  <c:v>40295</c:v>
                </c:pt>
                <c:pt idx="548">
                  <c:v>40296</c:v>
                </c:pt>
                <c:pt idx="549">
                  <c:v>40297</c:v>
                </c:pt>
                <c:pt idx="550">
                  <c:v>40298</c:v>
                </c:pt>
                <c:pt idx="551">
                  <c:v>40301</c:v>
                </c:pt>
                <c:pt idx="552">
                  <c:v>40302</c:v>
                </c:pt>
                <c:pt idx="553">
                  <c:v>40303</c:v>
                </c:pt>
                <c:pt idx="554">
                  <c:v>40304</c:v>
                </c:pt>
                <c:pt idx="555">
                  <c:v>40305</c:v>
                </c:pt>
                <c:pt idx="556">
                  <c:v>40308</c:v>
                </c:pt>
                <c:pt idx="557">
                  <c:v>40309</c:v>
                </c:pt>
                <c:pt idx="558">
                  <c:v>40310</c:v>
                </c:pt>
                <c:pt idx="559">
                  <c:v>40311</c:v>
                </c:pt>
                <c:pt idx="560">
                  <c:v>40312</c:v>
                </c:pt>
                <c:pt idx="561">
                  <c:v>40315</c:v>
                </c:pt>
                <c:pt idx="562">
                  <c:v>40316</c:v>
                </c:pt>
                <c:pt idx="563">
                  <c:v>40317</c:v>
                </c:pt>
                <c:pt idx="564">
                  <c:v>40318</c:v>
                </c:pt>
                <c:pt idx="565">
                  <c:v>40319</c:v>
                </c:pt>
                <c:pt idx="566">
                  <c:v>40322</c:v>
                </c:pt>
                <c:pt idx="567">
                  <c:v>40323</c:v>
                </c:pt>
                <c:pt idx="568">
                  <c:v>40324</c:v>
                </c:pt>
                <c:pt idx="569">
                  <c:v>40325</c:v>
                </c:pt>
                <c:pt idx="570">
                  <c:v>40326</c:v>
                </c:pt>
                <c:pt idx="571">
                  <c:v>40329</c:v>
                </c:pt>
                <c:pt idx="572">
                  <c:v>40330</c:v>
                </c:pt>
                <c:pt idx="573">
                  <c:v>40331</c:v>
                </c:pt>
                <c:pt idx="574">
                  <c:v>40332</c:v>
                </c:pt>
                <c:pt idx="575">
                  <c:v>40333</c:v>
                </c:pt>
                <c:pt idx="576">
                  <c:v>40336</c:v>
                </c:pt>
                <c:pt idx="577">
                  <c:v>40337</c:v>
                </c:pt>
                <c:pt idx="578">
                  <c:v>40338</c:v>
                </c:pt>
                <c:pt idx="579">
                  <c:v>40339</c:v>
                </c:pt>
                <c:pt idx="580">
                  <c:v>40340</c:v>
                </c:pt>
                <c:pt idx="581">
                  <c:v>40343</c:v>
                </c:pt>
                <c:pt idx="582">
                  <c:v>40344</c:v>
                </c:pt>
                <c:pt idx="583">
                  <c:v>40345</c:v>
                </c:pt>
                <c:pt idx="584">
                  <c:v>40346</c:v>
                </c:pt>
                <c:pt idx="585">
                  <c:v>40347</c:v>
                </c:pt>
                <c:pt idx="586">
                  <c:v>40350</c:v>
                </c:pt>
                <c:pt idx="587">
                  <c:v>40351</c:v>
                </c:pt>
                <c:pt idx="588">
                  <c:v>40352</c:v>
                </c:pt>
                <c:pt idx="589">
                  <c:v>40353</c:v>
                </c:pt>
                <c:pt idx="590">
                  <c:v>40354</c:v>
                </c:pt>
                <c:pt idx="591">
                  <c:v>40357</c:v>
                </c:pt>
                <c:pt idx="592">
                  <c:v>40358</c:v>
                </c:pt>
                <c:pt idx="593">
                  <c:v>40359</c:v>
                </c:pt>
                <c:pt idx="594">
                  <c:v>40360</c:v>
                </c:pt>
                <c:pt idx="595">
                  <c:v>40361</c:v>
                </c:pt>
                <c:pt idx="596">
                  <c:v>40364</c:v>
                </c:pt>
                <c:pt idx="597">
                  <c:v>40365</c:v>
                </c:pt>
                <c:pt idx="598">
                  <c:v>40366</c:v>
                </c:pt>
                <c:pt idx="599">
                  <c:v>40367</c:v>
                </c:pt>
                <c:pt idx="600">
                  <c:v>40368</c:v>
                </c:pt>
                <c:pt idx="601">
                  <c:v>40371</c:v>
                </c:pt>
                <c:pt idx="602">
                  <c:v>40372</c:v>
                </c:pt>
                <c:pt idx="603">
                  <c:v>40373</c:v>
                </c:pt>
                <c:pt idx="604">
                  <c:v>40374</c:v>
                </c:pt>
                <c:pt idx="605">
                  <c:v>40375</c:v>
                </c:pt>
                <c:pt idx="606">
                  <c:v>40378</c:v>
                </c:pt>
                <c:pt idx="607">
                  <c:v>40379</c:v>
                </c:pt>
                <c:pt idx="608">
                  <c:v>40380</c:v>
                </c:pt>
                <c:pt idx="609">
                  <c:v>40381</c:v>
                </c:pt>
                <c:pt idx="610">
                  <c:v>40382</c:v>
                </c:pt>
                <c:pt idx="611">
                  <c:v>40385</c:v>
                </c:pt>
                <c:pt idx="612">
                  <c:v>40386</c:v>
                </c:pt>
                <c:pt idx="613">
                  <c:v>40387</c:v>
                </c:pt>
                <c:pt idx="614">
                  <c:v>40388</c:v>
                </c:pt>
                <c:pt idx="615">
                  <c:v>40389</c:v>
                </c:pt>
                <c:pt idx="616">
                  <c:v>40392</c:v>
                </c:pt>
                <c:pt idx="617">
                  <c:v>40393</c:v>
                </c:pt>
                <c:pt idx="618">
                  <c:v>40394</c:v>
                </c:pt>
                <c:pt idx="619">
                  <c:v>40395</c:v>
                </c:pt>
                <c:pt idx="620">
                  <c:v>40396</c:v>
                </c:pt>
                <c:pt idx="621">
                  <c:v>40399</c:v>
                </c:pt>
                <c:pt idx="622">
                  <c:v>40400</c:v>
                </c:pt>
                <c:pt idx="623">
                  <c:v>40401</c:v>
                </c:pt>
                <c:pt idx="624">
                  <c:v>40402</c:v>
                </c:pt>
                <c:pt idx="625">
                  <c:v>40403</c:v>
                </c:pt>
                <c:pt idx="626">
                  <c:v>40406</c:v>
                </c:pt>
                <c:pt idx="627">
                  <c:v>40407</c:v>
                </c:pt>
                <c:pt idx="628">
                  <c:v>40408</c:v>
                </c:pt>
                <c:pt idx="629">
                  <c:v>40409</c:v>
                </c:pt>
                <c:pt idx="630">
                  <c:v>40410</c:v>
                </c:pt>
                <c:pt idx="631">
                  <c:v>40413</c:v>
                </c:pt>
                <c:pt idx="632">
                  <c:v>40414</c:v>
                </c:pt>
                <c:pt idx="633">
                  <c:v>40415</c:v>
                </c:pt>
                <c:pt idx="634">
                  <c:v>40416</c:v>
                </c:pt>
                <c:pt idx="635">
                  <c:v>40417</c:v>
                </c:pt>
                <c:pt idx="636">
                  <c:v>40420</c:v>
                </c:pt>
                <c:pt idx="637">
                  <c:v>40421</c:v>
                </c:pt>
                <c:pt idx="638">
                  <c:v>40422</c:v>
                </c:pt>
                <c:pt idx="639">
                  <c:v>40423</c:v>
                </c:pt>
                <c:pt idx="640">
                  <c:v>40424</c:v>
                </c:pt>
                <c:pt idx="641">
                  <c:v>40427</c:v>
                </c:pt>
                <c:pt idx="642">
                  <c:v>40428</c:v>
                </c:pt>
                <c:pt idx="643">
                  <c:v>40429</c:v>
                </c:pt>
                <c:pt idx="644">
                  <c:v>40430</c:v>
                </c:pt>
                <c:pt idx="645">
                  <c:v>40431</c:v>
                </c:pt>
                <c:pt idx="646">
                  <c:v>40434</c:v>
                </c:pt>
                <c:pt idx="647">
                  <c:v>40435</c:v>
                </c:pt>
                <c:pt idx="648">
                  <c:v>40436</c:v>
                </c:pt>
                <c:pt idx="649">
                  <c:v>40437</c:v>
                </c:pt>
                <c:pt idx="650">
                  <c:v>40438</c:v>
                </c:pt>
                <c:pt idx="651">
                  <c:v>40441</c:v>
                </c:pt>
                <c:pt idx="652">
                  <c:v>40442</c:v>
                </c:pt>
                <c:pt idx="653">
                  <c:v>40443</c:v>
                </c:pt>
                <c:pt idx="654">
                  <c:v>40444</c:v>
                </c:pt>
                <c:pt idx="655">
                  <c:v>40445</c:v>
                </c:pt>
                <c:pt idx="656">
                  <c:v>40448</c:v>
                </c:pt>
                <c:pt idx="657">
                  <c:v>40449</c:v>
                </c:pt>
                <c:pt idx="658">
                  <c:v>40450</c:v>
                </c:pt>
                <c:pt idx="659">
                  <c:v>40451</c:v>
                </c:pt>
                <c:pt idx="660">
                  <c:v>40452</c:v>
                </c:pt>
                <c:pt idx="661">
                  <c:v>40455</c:v>
                </c:pt>
                <c:pt idx="662">
                  <c:v>40456</c:v>
                </c:pt>
                <c:pt idx="663">
                  <c:v>40457</c:v>
                </c:pt>
                <c:pt idx="664">
                  <c:v>40458</c:v>
                </c:pt>
                <c:pt idx="665">
                  <c:v>40459</c:v>
                </c:pt>
                <c:pt idx="666">
                  <c:v>40462</c:v>
                </c:pt>
                <c:pt idx="667">
                  <c:v>40463</c:v>
                </c:pt>
                <c:pt idx="668">
                  <c:v>40464</c:v>
                </c:pt>
                <c:pt idx="669">
                  <c:v>40465</c:v>
                </c:pt>
                <c:pt idx="670">
                  <c:v>40466</c:v>
                </c:pt>
                <c:pt idx="671">
                  <c:v>40469</c:v>
                </c:pt>
                <c:pt idx="672">
                  <c:v>40470</c:v>
                </c:pt>
                <c:pt idx="673">
                  <c:v>40471</c:v>
                </c:pt>
                <c:pt idx="674">
                  <c:v>40472</c:v>
                </c:pt>
                <c:pt idx="675">
                  <c:v>40473</c:v>
                </c:pt>
                <c:pt idx="676">
                  <c:v>40476</c:v>
                </c:pt>
                <c:pt idx="677">
                  <c:v>40477</c:v>
                </c:pt>
                <c:pt idx="678">
                  <c:v>40478</c:v>
                </c:pt>
                <c:pt idx="679">
                  <c:v>40479</c:v>
                </c:pt>
                <c:pt idx="680">
                  <c:v>40480</c:v>
                </c:pt>
                <c:pt idx="681">
                  <c:v>40483</c:v>
                </c:pt>
                <c:pt idx="682">
                  <c:v>40484</c:v>
                </c:pt>
                <c:pt idx="683">
                  <c:v>40485</c:v>
                </c:pt>
                <c:pt idx="684">
                  <c:v>40486</c:v>
                </c:pt>
                <c:pt idx="685">
                  <c:v>40487</c:v>
                </c:pt>
                <c:pt idx="686">
                  <c:v>40490</c:v>
                </c:pt>
                <c:pt idx="687">
                  <c:v>40491</c:v>
                </c:pt>
                <c:pt idx="688">
                  <c:v>40492</c:v>
                </c:pt>
                <c:pt idx="689">
                  <c:v>40493</c:v>
                </c:pt>
                <c:pt idx="690">
                  <c:v>40494</c:v>
                </c:pt>
                <c:pt idx="691">
                  <c:v>40497</c:v>
                </c:pt>
                <c:pt idx="692">
                  <c:v>40498</c:v>
                </c:pt>
                <c:pt idx="693">
                  <c:v>40499</c:v>
                </c:pt>
                <c:pt idx="694">
                  <c:v>40500</c:v>
                </c:pt>
                <c:pt idx="695">
                  <c:v>40501</c:v>
                </c:pt>
                <c:pt idx="696">
                  <c:v>40504</c:v>
                </c:pt>
                <c:pt idx="697">
                  <c:v>40505</c:v>
                </c:pt>
                <c:pt idx="698">
                  <c:v>40506</c:v>
                </c:pt>
                <c:pt idx="699">
                  <c:v>40507</c:v>
                </c:pt>
                <c:pt idx="700">
                  <c:v>40508</c:v>
                </c:pt>
                <c:pt idx="701">
                  <c:v>40511</c:v>
                </c:pt>
                <c:pt idx="702">
                  <c:v>40512</c:v>
                </c:pt>
                <c:pt idx="703">
                  <c:v>40513</c:v>
                </c:pt>
                <c:pt idx="704">
                  <c:v>40514</c:v>
                </c:pt>
                <c:pt idx="705">
                  <c:v>40515</c:v>
                </c:pt>
                <c:pt idx="706">
                  <c:v>40518</c:v>
                </c:pt>
                <c:pt idx="707">
                  <c:v>40519</c:v>
                </c:pt>
                <c:pt idx="708">
                  <c:v>40520</c:v>
                </c:pt>
                <c:pt idx="709">
                  <c:v>40521</c:v>
                </c:pt>
                <c:pt idx="710">
                  <c:v>40522</c:v>
                </c:pt>
                <c:pt idx="711">
                  <c:v>40525</c:v>
                </c:pt>
                <c:pt idx="712">
                  <c:v>40526</c:v>
                </c:pt>
                <c:pt idx="713">
                  <c:v>40527</c:v>
                </c:pt>
                <c:pt idx="714">
                  <c:v>40528</c:v>
                </c:pt>
                <c:pt idx="715">
                  <c:v>40529</c:v>
                </c:pt>
                <c:pt idx="716">
                  <c:v>40532</c:v>
                </c:pt>
                <c:pt idx="717">
                  <c:v>40533</c:v>
                </c:pt>
                <c:pt idx="718">
                  <c:v>40534</c:v>
                </c:pt>
                <c:pt idx="719">
                  <c:v>40535</c:v>
                </c:pt>
                <c:pt idx="720">
                  <c:v>40536</c:v>
                </c:pt>
                <c:pt idx="721">
                  <c:v>40539</c:v>
                </c:pt>
                <c:pt idx="722">
                  <c:v>40540</c:v>
                </c:pt>
                <c:pt idx="723">
                  <c:v>40541</c:v>
                </c:pt>
                <c:pt idx="724">
                  <c:v>40542</c:v>
                </c:pt>
                <c:pt idx="725">
                  <c:v>40543</c:v>
                </c:pt>
                <c:pt idx="726">
                  <c:v>40546</c:v>
                </c:pt>
                <c:pt idx="727">
                  <c:v>40547</c:v>
                </c:pt>
                <c:pt idx="728">
                  <c:v>40548</c:v>
                </c:pt>
                <c:pt idx="729">
                  <c:v>40549</c:v>
                </c:pt>
                <c:pt idx="730">
                  <c:v>40550</c:v>
                </c:pt>
                <c:pt idx="731">
                  <c:v>40553</c:v>
                </c:pt>
                <c:pt idx="732">
                  <c:v>40554</c:v>
                </c:pt>
                <c:pt idx="733">
                  <c:v>40555</c:v>
                </c:pt>
                <c:pt idx="734">
                  <c:v>40556</c:v>
                </c:pt>
                <c:pt idx="735">
                  <c:v>40557</c:v>
                </c:pt>
                <c:pt idx="736">
                  <c:v>40560</c:v>
                </c:pt>
                <c:pt idx="737">
                  <c:v>40561</c:v>
                </c:pt>
                <c:pt idx="738">
                  <c:v>40562</c:v>
                </c:pt>
                <c:pt idx="739">
                  <c:v>40563</c:v>
                </c:pt>
                <c:pt idx="740">
                  <c:v>40564</c:v>
                </c:pt>
                <c:pt idx="741">
                  <c:v>40567</c:v>
                </c:pt>
                <c:pt idx="742">
                  <c:v>40568</c:v>
                </c:pt>
                <c:pt idx="743">
                  <c:v>40569</c:v>
                </c:pt>
                <c:pt idx="744">
                  <c:v>40570</c:v>
                </c:pt>
                <c:pt idx="745">
                  <c:v>40571</c:v>
                </c:pt>
                <c:pt idx="746">
                  <c:v>40574</c:v>
                </c:pt>
                <c:pt idx="747">
                  <c:v>40575</c:v>
                </c:pt>
                <c:pt idx="748">
                  <c:v>40576</c:v>
                </c:pt>
                <c:pt idx="749">
                  <c:v>40577</c:v>
                </c:pt>
                <c:pt idx="750">
                  <c:v>40578</c:v>
                </c:pt>
                <c:pt idx="751">
                  <c:v>40581</c:v>
                </c:pt>
                <c:pt idx="752">
                  <c:v>40582</c:v>
                </c:pt>
                <c:pt idx="753">
                  <c:v>40583</c:v>
                </c:pt>
                <c:pt idx="754">
                  <c:v>40584</c:v>
                </c:pt>
                <c:pt idx="755">
                  <c:v>40585</c:v>
                </c:pt>
                <c:pt idx="756">
                  <c:v>40588</c:v>
                </c:pt>
                <c:pt idx="757">
                  <c:v>40589</c:v>
                </c:pt>
                <c:pt idx="758">
                  <c:v>40590</c:v>
                </c:pt>
                <c:pt idx="759">
                  <c:v>40591</c:v>
                </c:pt>
                <c:pt idx="760">
                  <c:v>40592</c:v>
                </c:pt>
                <c:pt idx="761">
                  <c:v>40595</c:v>
                </c:pt>
                <c:pt idx="762">
                  <c:v>40596</c:v>
                </c:pt>
                <c:pt idx="763">
                  <c:v>40597</c:v>
                </c:pt>
                <c:pt idx="764">
                  <c:v>40598</c:v>
                </c:pt>
                <c:pt idx="765">
                  <c:v>40599</c:v>
                </c:pt>
                <c:pt idx="766">
                  <c:v>40602</c:v>
                </c:pt>
                <c:pt idx="767">
                  <c:v>40603</c:v>
                </c:pt>
                <c:pt idx="768">
                  <c:v>40604</c:v>
                </c:pt>
                <c:pt idx="769">
                  <c:v>40605</c:v>
                </c:pt>
                <c:pt idx="770">
                  <c:v>40606</c:v>
                </c:pt>
                <c:pt idx="771">
                  <c:v>40609</c:v>
                </c:pt>
                <c:pt idx="772">
                  <c:v>40610</c:v>
                </c:pt>
                <c:pt idx="773">
                  <c:v>40611</c:v>
                </c:pt>
                <c:pt idx="774">
                  <c:v>40612</c:v>
                </c:pt>
                <c:pt idx="775">
                  <c:v>40613</c:v>
                </c:pt>
                <c:pt idx="776">
                  <c:v>40616</c:v>
                </c:pt>
                <c:pt idx="777">
                  <c:v>40617</c:v>
                </c:pt>
                <c:pt idx="778">
                  <c:v>40618</c:v>
                </c:pt>
                <c:pt idx="779">
                  <c:v>40619</c:v>
                </c:pt>
                <c:pt idx="780">
                  <c:v>40620</c:v>
                </c:pt>
                <c:pt idx="781">
                  <c:v>40623</c:v>
                </c:pt>
                <c:pt idx="782">
                  <c:v>40624</c:v>
                </c:pt>
                <c:pt idx="783">
                  <c:v>40625</c:v>
                </c:pt>
                <c:pt idx="784">
                  <c:v>40626</c:v>
                </c:pt>
                <c:pt idx="785">
                  <c:v>40627</c:v>
                </c:pt>
                <c:pt idx="786">
                  <c:v>40630</c:v>
                </c:pt>
                <c:pt idx="787">
                  <c:v>40631</c:v>
                </c:pt>
                <c:pt idx="788">
                  <c:v>40632</c:v>
                </c:pt>
                <c:pt idx="789">
                  <c:v>40633</c:v>
                </c:pt>
                <c:pt idx="790">
                  <c:v>40634</c:v>
                </c:pt>
                <c:pt idx="791">
                  <c:v>40637</c:v>
                </c:pt>
                <c:pt idx="792">
                  <c:v>40638</c:v>
                </c:pt>
                <c:pt idx="793">
                  <c:v>40639</c:v>
                </c:pt>
                <c:pt idx="794">
                  <c:v>40640</c:v>
                </c:pt>
                <c:pt idx="795">
                  <c:v>40641</c:v>
                </c:pt>
                <c:pt idx="796">
                  <c:v>40644</c:v>
                </c:pt>
                <c:pt idx="797">
                  <c:v>40645</c:v>
                </c:pt>
                <c:pt idx="798">
                  <c:v>40646</c:v>
                </c:pt>
                <c:pt idx="799">
                  <c:v>40647</c:v>
                </c:pt>
                <c:pt idx="800">
                  <c:v>40648</c:v>
                </c:pt>
                <c:pt idx="801">
                  <c:v>40651</c:v>
                </c:pt>
                <c:pt idx="802">
                  <c:v>40652</c:v>
                </c:pt>
                <c:pt idx="803">
                  <c:v>40653</c:v>
                </c:pt>
                <c:pt idx="804">
                  <c:v>40654</c:v>
                </c:pt>
                <c:pt idx="805">
                  <c:v>40655</c:v>
                </c:pt>
                <c:pt idx="806">
                  <c:v>40658</c:v>
                </c:pt>
                <c:pt idx="807">
                  <c:v>40659</c:v>
                </c:pt>
                <c:pt idx="808">
                  <c:v>40660</c:v>
                </c:pt>
                <c:pt idx="809">
                  <c:v>40661</c:v>
                </c:pt>
                <c:pt idx="810">
                  <c:v>40662</c:v>
                </c:pt>
                <c:pt idx="811">
                  <c:v>40665</c:v>
                </c:pt>
                <c:pt idx="812">
                  <c:v>40666</c:v>
                </c:pt>
                <c:pt idx="813">
                  <c:v>40667</c:v>
                </c:pt>
                <c:pt idx="814">
                  <c:v>40668</c:v>
                </c:pt>
                <c:pt idx="815">
                  <c:v>40669</c:v>
                </c:pt>
                <c:pt idx="816">
                  <c:v>40672</c:v>
                </c:pt>
                <c:pt idx="817">
                  <c:v>40673</c:v>
                </c:pt>
                <c:pt idx="818">
                  <c:v>40674</c:v>
                </c:pt>
                <c:pt idx="819">
                  <c:v>40675</c:v>
                </c:pt>
                <c:pt idx="820">
                  <c:v>40676</c:v>
                </c:pt>
                <c:pt idx="821">
                  <c:v>40679</c:v>
                </c:pt>
                <c:pt idx="822">
                  <c:v>40680</c:v>
                </c:pt>
                <c:pt idx="823">
                  <c:v>40681</c:v>
                </c:pt>
                <c:pt idx="824">
                  <c:v>40682</c:v>
                </c:pt>
                <c:pt idx="825">
                  <c:v>40683</c:v>
                </c:pt>
                <c:pt idx="826">
                  <c:v>40686</c:v>
                </c:pt>
                <c:pt idx="827">
                  <c:v>40687</c:v>
                </c:pt>
                <c:pt idx="828">
                  <c:v>40688</c:v>
                </c:pt>
                <c:pt idx="829">
                  <c:v>40689</c:v>
                </c:pt>
                <c:pt idx="830">
                  <c:v>40690</c:v>
                </c:pt>
                <c:pt idx="831">
                  <c:v>40693</c:v>
                </c:pt>
                <c:pt idx="832">
                  <c:v>40694</c:v>
                </c:pt>
                <c:pt idx="833">
                  <c:v>40695</c:v>
                </c:pt>
                <c:pt idx="834">
                  <c:v>40696</c:v>
                </c:pt>
                <c:pt idx="835">
                  <c:v>40697</c:v>
                </c:pt>
                <c:pt idx="836">
                  <c:v>40700</c:v>
                </c:pt>
                <c:pt idx="837">
                  <c:v>40701</c:v>
                </c:pt>
                <c:pt idx="838">
                  <c:v>40702</c:v>
                </c:pt>
                <c:pt idx="839">
                  <c:v>40703</c:v>
                </c:pt>
                <c:pt idx="840">
                  <c:v>40704</c:v>
                </c:pt>
                <c:pt idx="841">
                  <c:v>40707</c:v>
                </c:pt>
                <c:pt idx="842">
                  <c:v>40708</c:v>
                </c:pt>
                <c:pt idx="843">
                  <c:v>40709</c:v>
                </c:pt>
                <c:pt idx="844">
                  <c:v>40710</c:v>
                </c:pt>
                <c:pt idx="845">
                  <c:v>40711</c:v>
                </c:pt>
                <c:pt idx="846">
                  <c:v>40714</c:v>
                </c:pt>
                <c:pt idx="847">
                  <c:v>40715</c:v>
                </c:pt>
                <c:pt idx="848">
                  <c:v>40716</c:v>
                </c:pt>
                <c:pt idx="849">
                  <c:v>40717</c:v>
                </c:pt>
                <c:pt idx="850">
                  <c:v>40718</c:v>
                </c:pt>
                <c:pt idx="851">
                  <c:v>40721</c:v>
                </c:pt>
                <c:pt idx="852">
                  <c:v>40722</c:v>
                </c:pt>
                <c:pt idx="853">
                  <c:v>40723</c:v>
                </c:pt>
                <c:pt idx="854">
                  <c:v>40724</c:v>
                </c:pt>
                <c:pt idx="855">
                  <c:v>40725</c:v>
                </c:pt>
                <c:pt idx="856">
                  <c:v>40728</c:v>
                </c:pt>
                <c:pt idx="857">
                  <c:v>40729</c:v>
                </c:pt>
                <c:pt idx="858">
                  <c:v>40730</c:v>
                </c:pt>
                <c:pt idx="859">
                  <c:v>40731</c:v>
                </c:pt>
                <c:pt idx="860">
                  <c:v>40732</c:v>
                </c:pt>
                <c:pt idx="861">
                  <c:v>40735</c:v>
                </c:pt>
                <c:pt idx="862">
                  <c:v>40736</c:v>
                </c:pt>
                <c:pt idx="863">
                  <c:v>40737</c:v>
                </c:pt>
                <c:pt idx="864">
                  <c:v>40738</c:v>
                </c:pt>
                <c:pt idx="865">
                  <c:v>40739</c:v>
                </c:pt>
                <c:pt idx="866">
                  <c:v>40742</c:v>
                </c:pt>
                <c:pt idx="867">
                  <c:v>40743</c:v>
                </c:pt>
                <c:pt idx="868">
                  <c:v>40744</c:v>
                </c:pt>
                <c:pt idx="869">
                  <c:v>40745</c:v>
                </c:pt>
                <c:pt idx="870">
                  <c:v>40746</c:v>
                </c:pt>
                <c:pt idx="871">
                  <c:v>40749</c:v>
                </c:pt>
                <c:pt idx="872">
                  <c:v>40750</c:v>
                </c:pt>
                <c:pt idx="873">
                  <c:v>40751</c:v>
                </c:pt>
                <c:pt idx="874">
                  <c:v>40752</c:v>
                </c:pt>
                <c:pt idx="875">
                  <c:v>40753</c:v>
                </c:pt>
                <c:pt idx="876">
                  <c:v>40756</c:v>
                </c:pt>
                <c:pt idx="877">
                  <c:v>40757</c:v>
                </c:pt>
                <c:pt idx="878">
                  <c:v>40758</c:v>
                </c:pt>
                <c:pt idx="879">
                  <c:v>40759</c:v>
                </c:pt>
                <c:pt idx="880">
                  <c:v>40760</c:v>
                </c:pt>
                <c:pt idx="881">
                  <c:v>40763</c:v>
                </c:pt>
                <c:pt idx="882">
                  <c:v>40764</c:v>
                </c:pt>
                <c:pt idx="883">
                  <c:v>40765</c:v>
                </c:pt>
                <c:pt idx="884">
                  <c:v>40766</c:v>
                </c:pt>
                <c:pt idx="885">
                  <c:v>40767</c:v>
                </c:pt>
                <c:pt idx="886">
                  <c:v>40770</c:v>
                </c:pt>
                <c:pt idx="887">
                  <c:v>40771</c:v>
                </c:pt>
                <c:pt idx="888">
                  <c:v>40772</c:v>
                </c:pt>
                <c:pt idx="889">
                  <c:v>40773</c:v>
                </c:pt>
                <c:pt idx="890">
                  <c:v>40774</c:v>
                </c:pt>
                <c:pt idx="891">
                  <c:v>40777</c:v>
                </c:pt>
                <c:pt idx="892">
                  <c:v>40778</c:v>
                </c:pt>
                <c:pt idx="893">
                  <c:v>40779</c:v>
                </c:pt>
                <c:pt idx="894">
                  <c:v>40780</c:v>
                </c:pt>
                <c:pt idx="895">
                  <c:v>40781</c:v>
                </c:pt>
                <c:pt idx="896">
                  <c:v>40784</c:v>
                </c:pt>
                <c:pt idx="897">
                  <c:v>40785</c:v>
                </c:pt>
                <c:pt idx="898">
                  <c:v>40786</c:v>
                </c:pt>
                <c:pt idx="899">
                  <c:v>40787</c:v>
                </c:pt>
                <c:pt idx="900">
                  <c:v>40788</c:v>
                </c:pt>
                <c:pt idx="901">
                  <c:v>40791</c:v>
                </c:pt>
                <c:pt idx="902">
                  <c:v>40792</c:v>
                </c:pt>
                <c:pt idx="903">
                  <c:v>40793</c:v>
                </c:pt>
                <c:pt idx="904">
                  <c:v>40794</c:v>
                </c:pt>
                <c:pt idx="905">
                  <c:v>40795</c:v>
                </c:pt>
                <c:pt idx="906">
                  <c:v>40798</c:v>
                </c:pt>
                <c:pt idx="907">
                  <c:v>40799</c:v>
                </c:pt>
                <c:pt idx="908">
                  <c:v>40800</c:v>
                </c:pt>
                <c:pt idx="909">
                  <c:v>40801</c:v>
                </c:pt>
                <c:pt idx="910">
                  <c:v>40802</c:v>
                </c:pt>
                <c:pt idx="911">
                  <c:v>40805</c:v>
                </c:pt>
                <c:pt idx="912">
                  <c:v>40806</c:v>
                </c:pt>
                <c:pt idx="913">
                  <c:v>40807</c:v>
                </c:pt>
                <c:pt idx="914">
                  <c:v>40808</c:v>
                </c:pt>
                <c:pt idx="915">
                  <c:v>40809</c:v>
                </c:pt>
                <c:pt idx="916">
                  <c:v>40812</c:v>
                </c:pt>
                <c:pt idx="917">
                  <c:v>40813</c:v>
                </c:pt>
                <c:pt idx="918">
                  <c:v>40814</c:v>
                </c:pt>
                <c:pt idx="919">
                  <c:v>40815</c:v>
                </c:pt>
                <c:pt idx="920">
                  <c:v>40816</c:v>
                </c:pt>
                <c:pt idx="921">
                  <c:v>40819</c:v>
                </c:pt>
                <c:pt idx="922">
                  <c:v>40820</c:v>
                </c:pt>
                <c:pt idx="923">
                  <c:v>40821</c:v>
                </c:pt>
                <c:pt idx="924">
                  <c:v>40822</c:v>
                </c:pt>
                <c:pt idx="925">
                  <c:v>40823</c:v>
                </c:pt>
                <c:pt idx="926">
                  <c:v>40826</c:v>
                </c:pt>
                <c:pt idx="927">
                  <c:v>40827</c:v>
                </c:pt>
                <c:pt idx="928">
                  <c:v>40828</c:v>
                </c:pt>
                <c:pt idx="929">
                  <c:v>40829</c:v>
                </c:pt>
                <c:pt idx="930">
                  <c:v>40830</c:v>
                </c:pt>
                <c:pt idx="931">
                  <c:v>40833</c:v>
                </c:pt>
                <c:pt idx="932">
                  <c:v>40834</c:v>
                </c:pt>
                <c:pt idx="933">
                  <c:v>40835</c:v>
                </c:pt>
                <c:pt idx="934">
                  <c:v>40836</c:v>
                </c:pt>
                <c:pt idx="935">
                  <c:v>40837</c:v>
                </c:pt>
                <c:pt idx="936">
                  <c:v>40840</c:v>
                </c:pt>
                <c:pt idx="937">
                  <c:v>40841</c:v>
                </c:pt>
                <c:pt idx="938">
                  <c:v>40842</c:v>
                </c:pt>
                <c:pt idx="939">
                  <c:v>40843</c:v>
                </c:pt>
                <c:pt idx="940">
                  <c:v>40844</c:v>
                </c:pt>
                <c:pt idx="941">
                  <c:v>40847</c:v>
                </c:pt>
                <c:pt idx="942">
                  <c:v>40848</c:v>
                </c:pt>
                <c:pt idx="943">
                  <c:v>40849</c:v>
                </c:pt>
                <c:pt idx="944">
                  <c:v>40850</c:v>
                </c:pt>
                <c:pt idx="945">
                  <c:v>40851</c:v>
                </c:pt>
                <c:pt idx="946">
                  <c:v>40854</c:v>
                </c:pt>
                <c:pt idx="947">
                  <c:v>40855</c:v>
                </c:pt>
                <c:pt idx="948">
                  <c:v>40856</c:v>
                </c:pt>
                <c:pt idx="949">
                  <c:v>40857</c:v>
                </c:pt>
                <c:pt idx="950">
                  <c:v>40858</c:v>
                </c:pt>
                <c:pt idx="951">
                  <c:v>40861</c:v>
                </c:pt>
                <c:pt idx="952">
                  <c:v>40862</c:v>
                </c:pt>
                <c:pt idx="953">
                  <c:v>40863</c:v>
                </c:pt>
                <c:pt idx="954">
                  <c:v>40864</c:v>
                </c:pt>
                <c:pt idx="955">
                  <c:v>40865</c:v>
                </c:pt>
                <c:pt idx="956">
                  <c:v>40868</c:v>
                </c:pt>
                <c:pt idx="957">
                  <c:v>40869</c:v>
                </c:pt>
                <c:pt idx="958">
                  <c:v>40870</c:v>
                </c:pt>
                <c:pt idx="959">
                  <c:v>40871</c:v>
                </c:pt>
                <c:pt idx="960">
                  <c:v>40872</c:v>
                </c:pt>
                <c:pt idx="961">
                  <c:v>40875</c:v>
                </c:pt>
                <c:pt idx="962">
                  <c:v>40876</c:v>
                </c:pt>
                <c:pt idx="963">
                  <c:v>40877</c:v>
                </c:pt>
                <c:pt idx="964">
                  <c:v>40878</c:v>
                </c:pt>
                <c:pt idx="965">
                  <c:v>40879</c:v>
                </c:pt>
                <c:pt idx="966">
                  <c:v>40882</c:v>
                </c:pt>
                <c:pt idx="967">
                  <c:v>40883</c:v>
                </c:pt>
                <c:pt idx="968">
                  <c:v>40884</c:v>
                </c:pt>
                <c:pt idx="969">
                  <c:v>40885</c:v>
                </c:pt>
                <c:pt idx="970">
                  <c:v>40886</c:v>
                </c:pt>
                <c:pt idx="971">
                  <c:v>40889</c:v>
                </c:pt>
                <c:pt idx="972">
                  <c:v>40890</c:v>
                </c:pt>
                <c:pt idx="973">
                  <c:v>40891</c:v>
                </c:pt>
                <c:pt idx="974">
                  <c:v>40892</c:v>
                </c:pt>
                <c:pt idx="975">
                  <c:v>40893</c:v>
                </c:pt>
                <c:pt idx="976">
                  <c:v>40896</c:v>
                </c:pt>
                <c:pt idx="977">
                  <c:v>40897</c:v>
                </c:pt>
                <c:pt idx="978">
                  <c:v>40898</c:v>
                </c:pt>
                <c:pt idx="979">
                  <c:v>40899</c:v>
                </c:pt>
                <c:pt idx="980">
                  <c:v>40900</c:v>
                </c:pt>
                <c:pt idx="981">
                  <c:v>40903</c:v>
                </c:pt>
                <c:pt idx="982">
                  <c:v>40904</c:v>
                </c:pt>
                <c:pt idx="983">
                  <c:v>40905</c:v>
                </c:pt>
                <c:pt idx="984">
                  <c:v>40906</c:v>
                </c:pt>
                <c:pt idx="985">
                  <c:v>40907</c:v>
                </c:pt>
                <c:pt idx="986">
                  <c:v>40910</c:v>
                </c:pt>
                <c:pt idx="987">
                  <c:v>40911</c:v>
                </c:pt>
                <c:pt idx="988">
                  <c:v>40912</c:v>
                </c:pt>
                <c:pt idx="989">
                  <c:v>40913</c:v>
                </c:pt>
                <c:pt idx="990">
                  <c:v>40914</c:v>
                </c:pt>
                <c:pt idx="991">
                  <c:v>40917</c:v>
                </c:pt>
                <c:pt idx="992">
                  <c:v>40918</c:v>
                </c:pt>
                <c:pt idx="993">
                  <c:v>40919</c:v>
                </c:pt>
                <c:pt idx="994">
                  <c:v>40920</c:v>
                </c:pt>
                <c:pt idx="995">
                  <c:v>40921</c:v>
                </c:pt>
                <c:pt idx="996">
                  <c:v>40924</c:v>
                </c:pt>
                <c:pt idx="997">
                  <c:v>40925</c:v>
                </c:pt>
                <c:pt idx="998">
                  <c:v>40926</c:v>
                </c:pt>
                <c:pt idx="999">
                  <c:v>40927</c:v>
                </c:pt>
                <c:pt idx="1000">
                  <c:v>40928</c:v>
                </c:pt>
                <c:pt idx="1001">
                  <c:v>40931</c:v>
                </c:pt>
                <c:pt idx="1002">
                  <c:v>40932</c:v>
                </c:pt>
                <c:pt idx="1003">
                  <c:v>40933</c:v>
                </c:pt>
                <c:pt idx="1004">
                  <c:v>40934</c:v>
                </c:pt>
                <c:pt idx="1005">
                  <c:v>40935</c:v>
                </c:pt>
                <c:pt idx="1006">
                  <c:v>40938</c:v>
                </c:pt>
                <c:pt idx="1007">
                  <c:v>40939</c:v>
                </c:pt>
                <c:pt idx="1008">
                  <c:v>40940</c:v>
                </c:pt>
                <c:pt idx="1009">
                  <c:v>40941</c:v>
                </c:pt>
                <c:pt idx="1010">
                  <c:v>40942</c:v>
                </c:pt>
                <c:pt idx="1011">
                  <c:v>40945</c:v>
                </c:pt>
                <c:pt idx="1012">
                  <c:v>40946</c:v>
                </c:pt>
                <c:pt idx="1013">
                  <c:v>40947</c:v>
                </c:pt>
                <c:pt idx="1014">
                  <c:v>40948</c:v>
                </c:pt>
                <c:pt idx="1015">
                  <c:v>40949</c:v>
                </c:pt>
                <c:pt idx="1016">
                  <c:v>40952</c:v>
                </c:pt>
                <c:pt idx="1017">
                  <c:v>40953</c:v>
                </c:pt>
                <c:pt idx="1018">
                  <c:v>40954</c:v>
                </c:pt>
                <c:pt idx="1019">
                  <c:v>40955</c:v>
                </c:pt>
                <c:pt idx="1020">
                  <c:v>40956</c:v>
                </c:pt>
                <c:pt idx="1021">
                  <c:v>40959</c:v>
                </c:pt>
                <c:pt idx="1022">
                  <c:v>40960</c:v>
                </c:pt>
                <c:pt idx="1023">
                  <c:v>40961</c:v>
                </c:pt>
                <c:pt idx="1024">
                  <c:v>40962</c:v>
                </c:pt>
                <c:pt idx="1025">
                  <c:v>40963</c:v>
                </c:pt>
                <c:pt idx="1026">
                  <c:v>40966</c:v>
                </c:pt>
                <c:pt idx="1027">
                  <c:v>40967</c:v>
                </c:pt>
                <c:pt idx="1028">
                  <c:v>40968</c:v>
                </c:pt>
                <c:pt idx="1029">
                  <c:v>40969</c:v>
                </c:pt>
                <c:pt idx="1030">
                  <c:v>40970</c:v>
                </c:pt>
                <c:pt idx="1031">
                  <c:v>40973</c:v>
                </c:pt>
                <c:pt idx="1032">
                  <c:v>40974</c:v>
                </c:pt>
                <c:pt idx="1033">
                  <c:v>40975</c:v>
                </c:pt>
                <c:pt idx="1034">
                  <c:v>40976</c:v>
                </c:pt>
                <c:pt idx="1035">
                  <c:v>40977</c:v>
                </c:pt>
                <c:pt idx="1036">
                  <c:v>40980</c:v>
                </c:pt>
                <c:pt idx="1037">
                  <c:v>40981</c:v>
                </c:pt>
                <c:pt idx="1038">
                  <c:v>40982</c:v>
                </c:pt>
                <c:pt idx="1039">
                  <c:v>40983</c:v>
                </c:pt>
                <c:pt idx="1040">
                  <c:v>40984</c:v>
                </c:pt>
                <c:pt idx="1041">
                  <c:v>40987</c:v>
                </c:pt>
                <c:pt idx="1042">
                  <c:v>40988</c:v>
                </c:pt>
                <c:pt idx="1043">
                  <c:v>40989</c:v>
                </c:pt>
                <c:pt idx="1044">
                  <c:v>40990</c:v>
                </c:pt>
                <c:pt idx="1045">
                  <c:v>40991</c:v>
                </c:pt>
                <c:pt idx="1046">
                  <c:v>40994</c:v>
                </c:pt>
                <c:pt idx="1047">
                  <c:v>40995</c:v>
                </c:pt>
                <c:pt idx="1048">
                  <c:v>40996</c:v>
                </c:pt>
                <c:pt idx="1049">
                  <c:v>40997</c:v>
                </c:pt>
                <c:pt idx="1050">
                  <c:v>40998</c:v>
                </c:pt>
                <c:pt idx="1051">
                  <c:v>41001</c:v>
                </c:pt>
                <c:pt idx="1052">
                  <c:v>41002</c:v>
                </c:pt>
                <c:pt idx="1053">
                  <c:v>41003</c:v>
                </c:pt>
                <c:pt idx="1054">
                  <c:v>41004</c:v>
                </c:pt>
                <c:pt idx="1055">
                  <c:v>41005</c:v>
                </c:pt>
                <c:pt idx="1056">
                  <c:v>41008</c:v>
                </c:pt>
                <c:pt idx="1057">
                  <c:v>41009</c:v>
                </c:pt>
                <c:pt idx="1058">
                  <c:v>41010</c:v>
                </c:pt>
                <c:pt idx="1059">
                  <c:v>41011</c:v>
                </c:pt>
                <c:pt idx="1060">
                  <c:v>41012</c:v>
                </c:pt>
                <c:pt idx="1061">
                  <c:v>41015</c:v>
                </c:pt>
                <c:pt idx="1062">
                  <c:v>41016</c:v>
                </c:pt>
                <c:pt idx="1063">
                  <c:v>41017</c:v>
                </c:pt>
                <c:pt idx="1064">
                  <c:v>41018</c:v>
                </c:pt>
                <c:pt idx="1065">
                  <c:v>41019</c:v>
                </c:pt>
                <c:pt idx="1066">
                  <c:v>41022</c:v>
                </c:pt>
                <c:pt idx="1067">
                  <c:v>41023</c:v>
                </c:pt>
                <c:pt idx="1068">
                  <c:v>41024</c:v>
                </c:pt>
                <c:pt idx="1069">
                  <c:v>41025</c:v>
                </c:pt>
                <c:pt idx="1070">
                  <c:v>41026</c:v>
                </c:pt>
                <c:pt idx="1071">
                  <c:v>41029</c:v>
                </c:pt>
                <c:pt idx="1072">
                  <c:v>41030</c:v>
                </c:pt>
                <c:pt idx="1073">
                  <c:v>41031</c:v>
                </c:pt>
                <c:pt idx="1074">
                  <c:v>41032</c:v>
                </c:pt>
                <c:pt idx="1075">
                  <c:v>41033</c:v>
                </c:pt>
                <c:pt idx="1076">
                  <c:v>41036</c:v>
                </c:pt>
                <c:pt idx="1077">
                  <c:v>41037</c:v>
                </c:pt>
                <c:pt idx="1078">
                  <c:v>41038</c:v>
                </c:pt>
                <c:pt idx="1079">
                  <c:v>41039</c:v>
                </c:pt>
                <c:pt idx="1080">
                  <c:v>41040</c:v>
                </c:pt>
                <c:pt idx="1081">
                  <c:v>41043</c:v>
                </c:pt>
                <c:pt idx="1082">
                  <c:v>41044</c:v>
                </c:pt>
                <c:pt idx="1083">
                  <c:v>41045</c:v>
                </c:pt>
                <c:pt idx="1084">
                  <c:v>41046</c:v>
                </c:pt>
                <c:pt idx="1085">
                  <c:v>41047</c:v>
                </c:pt>
                <c:pt idx="1086">
                  <c:v>41050</c:v>
                </c:pt>
                <c:pt idx="1087">
                  <c:v>41051</c:v>
                </c:pt>
                <c:pt idx="1088">
                  <c:v>41052</c:v>
                </c:pt>
                <c:pt idx="1089">
                  <c:v>41053</c:v>
                </c:pt>
                <c:pt idx="1090">
                  <c:v>41054</c:v>
                </c:pt>
                <c:pt idx="1091">
                  <c:v>41057</c:v>
                </c:pt>
                <c:pt idx="1092">
                  <c:v>41058</c:v>
                </c:pt>
                <c:pt idx="1093">
                  <c:v>41059</c:v>
                </c:pt>
                <c:pt idx="1094">
                  <c:v>41060</c:v>
                </c:pt>
                <c:pt idx="1095">
                  <c:v>41061</c:v>
                </c:pt>
                <c:pt idx="1096">
                  <c:v>41064</c:v>
                </c:pt>
                <c:pt idx="1097">
                  <c:v>41065</c:v>
                </c:pt>
                <c:pt idx="1098">
                  <c:v>41066</c:v>
                </c:pt>
                <c:pt idx="1099">
                  <c:v>41067</c:v>
                </c:pt>
                <c:pt idx="1100">
                  <c:v>41068</c:v>
                </c:pt>
                <c:pt idx="1101">
                  <c:v>41071</c:v>
                </c:pt>
                <c:pt idx="1102">
                  <c:v>41072</c:v>
                </c:pt>
                <c:pt idx="1103">
                  <c:v>41073</c:v>
                </c:pt>
                <c:pt idx="1104">
                  <c:v>41074</c:v>
                </c:pt>
                <c:pt idx="1105">
                  <c:v>41075</c:v>
                </c:pt>
                <c:pt idx="1106">
                  <c:v>41078</c:v>
                </c:pt>
                <c:pt idx="1107">
                  <c:v>41079</c:v>
                </c:pt>
                <c:pt idx="1108">
                  <c:v>41080</c:v>
                </c:pt>
                <c:pt idx="1109">
                  <c:v>41081</c:v>
                </c:pt>
                <c:pt idx="1110">
                  <c:v>41082</c:v>
                </c:pt>
                <c:pt idx="1111">
                  <c:v>41085</c:v>
                </c:pt>
                <c:pt idx="1112">
                  <c:v>41086</c:v>
                </c:pt>
                <c:pt idx="1113">
                  <c:v>41087</c:v>
                </c:pt>
                <c:pt idx="1114">
                  <c:v>41088</c:v>
                </c:pt>
                <c:pt idx="1115">
                  <c:v>41089</c:v>
                </c:pt>
                <c:pt idx="1116">
                  <c:v>41092</c:v>
                </c:pt>
                <c:pt idx="1117">
                  <c:v>41093</c:v>
                </c:pt>
                <c:pt idx="1118">
                  <c:v>41094</c:v>
                </c:pt>
                <c:pt idx="1119">
                  <c:v>41095</c:v>
                </c:pt>
                <c:pt idx="1120">
                  <c:v>41096</c:v>
                </c:pt>
                <c:pt idx="1121">
                  <c:v>41099</c:v>
                </c:pt>
                <c:pt idx="1122">
                  <c:v>41100</c:v>
                </c:pt>
                <c:pt idx="1123">
                  <c:v>41101</c:v>
                </c:pt>
                <c:pt idx="1124">
                  <c:v>41102</c:v>
                </c:pt>
                <c:pt idx="1125">
                  <c:v>41103</c:v>
                </c:pt>
                <c:pt idx="1126">
                  <c:v>41106</c:v>
                </c:pt>
                <c:pt idx="1127">
                  <c:v>41107</c:v>
                </c:pt>
                <c:pt idx="1128">
                  <c:v>41108</c:v>
                </c:pt>
                <c:pt idx="1129">
                  <c:v>41109</c:v>
                </c:pt>
                <c:pt idx="1130">
                  <c:v>41110</c:v>
                </c:pt>
                <c:pt idx="1131">
                  <c:v>41113</c:v>
                </c:pt>
                <c:pt idx="1132">
                  <c:v>41114</c:v>
                </c:pt>
                <c:pt idx="1133">
                  <c:v>41115</c:v>
                </c:pt>
                <c:pt idx="1134">
                  <c:v>41116</c:v>
                </c:pt>
                <c:pt idx="1135">
                  <c:v>41117</c:v>
                </c:pt>
                <c:pt idx="1136">
                  <c:v>41120</c:v>
                </c:pt>
                <c:pt idx="1137">
                  <c:v>41121</c:v>
                </c:pt>
                <c:pt idx="1138">
                  <c:v>41122</c:v>
                </c:pt>
                <c:pt idx="1139">
                  <c:v>41123</c:v>
                </c:pt>
                <c:pt idx="1140">
                  <c:v>41124</c:v>
                </c:pt>
                <c:pt idx="1141">
                  <c:v>41127</c:v>
                </c:pt>
                <c:pt idx="1142">
                  <c:v>41128</c:v>
                </c:pt>
                <c:pt idx="1143">
                  <c:v>41129</c:v>
                </c:pt>
                <c:pt idx="1144">
                  <c:v>41130</c:v>
                </c:pt>
                <c:pt idx="1145">
                  <c:v>41131</c:v>
                </c:pt>
                <c:pt idx="1146">
                  <c:v>41134</c:v>
                </c:pt>
                <c:pt idx="1147">
                  <c:v>41135</c:v>
                </c:pt>
                <c:pt idx="1148">
                  <c:v>41136</c:v>
                </c:pt>
                <c:pt idx="1149">
                  <c:v>41137</c:v>
                </c:pt>
                <c:pt idx="1150">
                  <c:v>41138</c:v>
                </c:pt>
                <c:pt idx="1151">
                  <c:v>41141</c:v>
                </c:pt>
                <c:pt idx="1152">
                  <c:v>41142</c:v>
                </c:pt>
                <c:pt idx="1153">
                  <c:v>41143</c:v>
                </c:pt>
                <c:pt idx="1154">
                  <c:v>41144</c:v>
                </c:pt>
                <c:pt idx="1155">
                  <c:v>41145</c:v>
                </c:pt>
                <c:pt idx="1156">
                  <c:v>41148</c:v>
                </c:pt>
                <c:pt idx="1157">
                  <c:v>41149</c:v>
                </c:pt>
                <c:pt idx="1158">
                  <c:v>41150</c:v>
                </c:pt>
                <c:pt idx="1159">
                  <c:v>41151</c:v>
                </c:pt>
                <c:pt idx="1160">
                  <c:v>41152</c:v>
                </c:pt>
                <c:pt idx="1161">
                  <c:v>41155</c:v>
                </c:pt>
                <c:pt idx="1162">
                  <c:v>41156</c:v>
                </c:pt>
                <c:pt idx="1163">
                  <c:v>41157</c:v>
                </c:pt>
                <c:pt idx="1164">
                  <c:v>41158</c:v>
                </c:pt>
                <c:pt idx="1165">
                  <c:v>41159</c:v>
                </c:pt>
                <c:pt idx="1166">
                  <c:v>41162</c:v>
                </c:pt>
                <c:pt idx="1167">
                  <c:v>41163</c:v>
                </c:pt>
                <c:pt idx="1168">
                  <c:v>41164</c:v>
                </c:pt>
                <c:pt idx="1169">
                  <c:v>41165</c:v>
                </c:pt>
                <c:pt idx="1170">
                  <c:v>41166</c:v>
                </c:pt>
                <c:pt idx="1171">
                  <c:v>41169</c:v>
                </c:pt>
                <c:pt idx="1172">
                  <c:v>41170</c:v>
                </c:pt>
                <c:pt idx="1173">
                  <c:v>41171</c:v>
                </c:pt>
                <c:pt idx="1174">
                  <c:v>41172</c:v>
                </c:pt>
                <c:pt idx="1175">
                  <c:v>41173</c:v>
                </c:pt>
                <c:pt idx="1176">
                  <c:v>41176</c:v>
                </c:pt>
                <c:pt idx="1177">
                  <c:v>41177</c:v>
                </c:pt>
                <c:pt idx="1178">
                  <c:v>41178</c:v>
                </c:pt>
                <c:pt idx="1179">
                  <c:v>41179</c:v>
                </c:pt>
                <c:pt idx="1180">
                  <c:v>41180</c:v>
                </c:pt>
                <c:pt idx="1181">
                  <c:v>41183</c:v>
                </c:pt>
                <c:pt idx="1182">
                  <c:v>41184</c:v>
                </c:pt>
                <c:pt idx="1183">
                  <c:v>41185</c:v>
                </c:pt>
                <c:pt idx="1184">
                  <c:v>41186</c:v>
                </c:pt>
                <c:pt idx="1185">
                  <c:v>41187</c:v>
                </c:pt>
                <c:pt idx="1186">
                  <c:v>41190</c:v>
                </c:pt>
                <c:pt idx="1187">
                  <c:v>41191</c:v>
                </c:pt>
                <c:pt idx="1188">
                  <c:v>41192</c:v>
                </c:pt>
                <c:pt idx="1189">
                  <c:v>41193</c:v>
                </c:pt>
                <c:pt idx="1190">
                  <c:v>41194</c:v>
                </c:pt>
                <c:pt idx="1191">
                  <c:v>41197</c:v>
                </c:pt>
                <c:pt idx="1192">
                  <c:v>41198</c:v>
                </c:pt>
                <c:pt idx="1193">
                  <c:v>41199</c:v>
                </c:pt>
                <c:pt idx="1194">
                  <c:v>41200</c:v>
                </c:pt>
                <c:pt idx="1195">
                  <c:v>41201</c:v>
                </c:pt>
                <c:pt idx="1196">
                  <c:v>41204</c:v>
                </c:pt>
                <c:pt idx="1197">
                  <c:v>41205</c:v>
                </c:pt>
                <c:pt idx="1198">
                  <c:v>41206</c:v>
                </c:pt>
                <c:pt idx="1199">
                  <c:v>41207</c:v>
                </c:pt>
                <c:pt idx="1200">
                  <c:v>41208</c:v>
                </c:pt>
                <c:pt idx="1201">
                  <c:v>41211</c:v>
                </c:pt>
                <c:pt idx="1202">
                  <c:v>41212</c:v>
                </c:pt>
                <c:pt idx="1203">
                  <c:v>41213</c:v>
                </c:pt>
                <c:pt idx="1204">
                  <c:v>41214</c:v>
                </c:pt>
                <c:pt idx="1205">
                  <c:v>41215</c:v>
                </c:pt>
                <c:pt idx="1206">
                  <c:v>41218</c:v>
                </c:pt>
                <c:pt idx="1207">
                  <c:v>41219</c:v>
                </c:pt>
                <c:pt idx="1208">
                  <c:v>41220</c:v>
                </c:pt>
                <c:pt idx="1209">
                  <c:v>41221</c:v>
                </c:pt>
                <c:pt idx="1210">
                  <c:v>41222</c:v>
                </c:pt>
                <c:pt idx="1211">
                  <c:v>41225</c:v>
                </c:pt>
                <c:pt idx="1212">
                  <c:v>41226</c:v>
                </c:pt>
                <c:pt idx="1213">
                  <c:v>41227</c:v>
                </c:pt>
                <c:pt idx="1214">
                  <c:v>41228</c:v>
                </c:pt>
                <c:pt idx="1215">
                  <c:v>41229</c:v>
                </c:pt>
                <c:pt idx="1216">
                  <c:v>41232</c:v>
                </c:pt>
                <c:pt idx="1217">
                  <c:v>41233</c:v>
                </c:pt>
                <c:pt idx="1218">
                  <c:v>41234</c:v>
                </c:pt>
                <c:pt idx="1219">
                  <c:v>41235</c:v>
                </c:pt>
                <c:pt idx="1220">
                  <c:v>41236</c:v>
                </c:pt>
                <c:pt idx="1221">
                  <c:v>41239</c:v>
                </c:pt>
                <c:pt idx="1222">
                  <c:v>41240</c:v>
                </c:pt>
                <c:pt idx="1223">
                  <c:v>41241</c:v>
                </c:pt>
                <c:pt idx="1224">
                  <c:v>41242</c:v>
                </c:pt>
                <c:pt idx="1225">
                  <c:v>41243</c:v>
                </c:pt>
                <c:pt idx="1226">
                  <c:v>41246</c:v>
                </c:pt>
                <c:pt idx="1227">
                  <c:v>41247</c:v>
                </c:pt>
                <c:pt idx="1228">
                  <c:v>41248</c:v>
                </c:pt>
                <c:pt idx="1229">
                  <c:v>41249</c:v>
                </c:pt>
                <c:pt idx="1230">
                  <c:v>41250</c:v>
                </c:pt>
                <c:pt idx="1231">
                  <c:v>41253</c:v>
                </c:pt>
                <c:pt idx="1232">
                  <c:v>41254</c:v>
                </c:pt>
                <c:pt idx="1233">
                  <c:v>41255</c:v>
                </c:pt>
                <c:pt idx="1234">
                  <c:v>41256</c:v>
                </c:pt>
                <c:pt idx="1235">
                  <c:v>41257</c:v>
                </c:pt>
                <c:pt idx="1236">
                  <c:v>41260</c:v>
                </c:pt>
                <c:pt idx="1237">
                  <c:v>41261</c:v>
                </c:pt>
                <c:pt idx="1238">
                  <c:v>41262</c:v>
                </c:pt>
                <c:pt idx="1239">
                  <c:v>41263</c:v>
                </c:pt>
                <c:pt idx="1240">
                  <c:v>41264</c:v>
                </c:pt>
                <c:pt idx="1241">
                  <c:v>41267</c:v>
                </c:pt>
                <c:pt idx="1242">
                  <c:v>41268</c:v>
                </c:pt>
                <c:pt idx="1243">
                  <c:v>41269</c:v>
                </c:pt>
                <c:pt idx="1244">
                  <c:v>41270</c:v>
                </c:pt>
                <c:pt idx="1245">
                  <c:v>41271</c:v>
                </c:pt>
                <c:pt idx="1246">
                  <c:v>41274</c:v>
                </c:pt>
                <c:pt idx="1247">
                  <c:v>41275</c:v>
                </c:pt>
                <c:pt idx="1248">
                  <c:v>41276</c:v>
                </c:pt>
                <c:pt idx="1249">
                  <c:v>41277</c:v>
                </c:pt>
                <c:pt idx="1250">
                  <c:v>41278</c:v>
                </c:pt>
                <c:pt idx="1251">
                  <c:v>41281</c:v>
                </c:pt>
                <c:pt idx="1252">
                  <c:v>41282</c:v>
                </c:pt>
                <c:pt idx="1253">
                  <c:v>41283</c:v>
                </c:pt>
                <c:pt idx="1254">
                  <c:v>41284</c:v>
                </c:pt>
                <c:pt idx="1255">
                  <c:v>41285</c:v>
                </c:pt>
                <c:pt idx="1256">
                  <c:v>41288</c:v>
                </c:pt>
                <c:pt idx="1257">
                  <c:v>41289</c:v>
                </c:pt>
                <c:pt idx="1258">
                  <c:v>41290</c:v>
                </c:pt>
                <c:pt idx="1259">
                  <c:v>41291</c:v>
                </c:pt>
                <c:pt idx="1260">
                  <c:v>41292</c:v>
                </c:pt>
                <c:pt idx="1261">
                  <c:v>41295</c:v>
                </c:pt>
                <c:pt idx="1262">
                  <c:v>41296</c:v>
                </c:pt>
                <c:pt idx="1263">
                  <c:v>41297</c:v>
                </c:pt>
                <c:pt idx="1264">
                  <c:v>41298</c:v>
                </c:pt>
                <c:pt idx="1265">
                  <c:v>41299</c:v>
                </c:pt>
                <c:pt idx="1266">
                  <c:v>41302</c:v>
                </c:pt>
                <c:pt idx="1267">
                  <c:v>41303</c:v>
                </c:pt>
                <c:pt idx="1268">
                  <c:v>41304</c:v>
                </c:pt>
                <c:pt idx="1269">
                  <c:v>41305</c:v>
                </c:pt>
                <c:pt idx="1270">
                  <c:v>41306</c:v>
                </c:pt>
                <c:pt idx="1271">
                  <c:v>41309</c:v>
                </c:pt>
                <c:pt idx="1272">
                  <c:v>41310</c:v>
                </c:pt>
                <c:pt idx="1273">
                  <c:v>41311</c:v>
                </c:pt>
                <c:pt idx="1274">
                  <c:v>41312</c:v>
                </c:pt>
                <c:pt idx="1275">
                  <c:v>41313</c:v>
                </c:pt>
                <c:pt idx="1276">
                  <c:v>41316</c:v>
                </c:pt>
                <c:pt idx="1277">
                  <c:v>41317</c:v>
                </c:pt>
                <c:pt idx="1278">
                  <c:v>41318</c:v>
                </c:pt>
                <c:pt idx="1279">
                  <c:v>41319</c:v>
                </c:pt>
                <c:pt idx="1280">
                  <c:v>41320</c:v>
                </c:pt>
                <c:pt idx="1281">
                  <c:v>41323</c:v>
                </c:pt>
                <c:pt idx="1282">
                  <c:v>41324</c:v>
                </c:pt>
                <c:pt idx="1283">
                  <c:v>41325</c:v>
                </c:pt>
                <c:pt idx="1284">
                  <c:v>41326</c:v>
                </c:pt>
                <c:pt idx="1285">
                  <c:v>41327</c:v>
                </c:pt>
                <c:pt idx="1286">
                  <c:v>41330</c:v>
                </c:pt>
                <c:pt idx="1287">
                  <c:v>41331</c:v>
                </c:pt>
                <c:pt idx="1288">
                  <c:v>41332</c:v>
                </c:pt>
                <c:pt idx="1289">
                  <c:v>41333</c:v>
                </c:pt>
                <c:pt idx="1290">
                  <c:v>41334</c:v>
                </c:pt>
                <c:pt idx="1291">
                  <c:v>41337</c:v>
                </c:pt>
                <c:pt idx="1292">
                  <c:v>41338</c:v>
                </c:pt>
                <c:pt idx="1293">
                  <c:v>41339</c:v>
                </c:pt>
                <c:pt idx="1294">
                  <c:v>41340</c:v>
                </c:pt>
                <c:pt idx="1295">
                  <c:v>41341</c:v>
                </c:pt>
                <c:pt idx="1296">
                  <c:v>41344</c:v>
                </c:pt>
                <c:pt idx="1297">
                  <c:v>41345</c:v>
                </c:pt>
                <c:pt idx="1298">
                  <c:v>41346</c:v>
                </c:pt>
                <c:pt idx="1299">
                  <c:v>41347</c:v>
                </c:pt>
                <c:pt idx="1300">
                  <c:v>41348</c:v>
                </c:pt>
                <c:pt idx="1301">
                  <c:v>41351</c:v>
                </c:pt>
                <c:pt idx="1302">
                  <c:v>41352</c:v>
                </c:pt>
                <c:pt idx="1303">
                  <c:v>41353</c:v>
                </c:pt>
                <c:pt idx="1304">
                  <c:v>41354</c:v>
                </c:pt>
                <c:pt idx="1305">
                  <c:v>41355</c:v>
                </c:pt>
                <c:pt idx="1306">
                  <c:v>41358</c:v>
                </c:pt>
                <c:pt idx="1307">
                  <c:v>41359</c:v>
                </c:pt>
                <c:pt idx="1308">
                  <c:v>41360</c:v>
                </c:pt>
                <c:pt idx="1309">
                  <c:v>41361</c:v>
                </c:pt>
                <c:pt idx="1310">
                  <c:v>41362</c:v>
                </c:pt>
                <c:pt idx="1311">
                  <c:v>41365</c:v>
                </c:pt>
                <c:pt idx="1312">
                  <c:v>41366</c:v>
                </c:pt>
                <c:pt idx="1313">
                  <c:v>41367</c:v>
                </c:pt>
                <c:pt idx="1314">
                  <c:v>41368</c:v>
                </c:pt>
                <c:pt idx="1315">
                  <c:v>41369</c:v>
                </c:pt>
                <c:pt idx="1316">
                  <c:v>41372</c:v>
                </c:pt>
                <c:pt idx="1317">
                  <c:v>41373</c:v>
                </c:pt>
                <c:pt idx="1318">
                  <c:v>41374</c:v>
                </c:pt>
                <c:pt idx="1319">
                  <c:v>41375</c:v>
                </c:pt>
                <c:pt idx="1320">
                  <c:v>41376</c:v>
                </c:pt>
                <c:pt idx="1321">
                  <c:v>41379</c:v>
                </c:pt>
                <c:pt idx="1322">
                  <c:v>41380</c:v>
                </c:pt>
                <c:pt idx="1323">
                  <c:v>41381</c:v>
                </c:pt>
                <c:pt idx="1324">
                  <c:v>41382</c:v>
                </c:pt>
                <c:pt idx="1325">
                  <c:v>41383</c:v>
                </c:pt>
                <c:pt idx="1326">
                  <c:v>41386</c:v>
                </c:pt>
                <c:pt idx="1327">
                  <c:v>41387</c:v>
                </c:pt>
                <c:pt idx="1328">
                  <c:v>41388</c:v>
                </c:pt>
                <c:pt idx="1329">
                  <c:v>41389</c:v>
                </c:pt>
                <c:pt idx="1330">
                  <c:v>41390</c:v>
                </c:pt>
                <c:pt idx="1331">
                  <c:v>41393</c:v>
                </c:pt>
                <c:pt idx="1332">
                  <c:v>41394</c:v>
                </c:pt>
                <c:pt idx="1333">
                  <c:v>41395</c:v>
                </c:pt>
                <c:pt idx="1334">
                  <c:v>41396</c:v>
                </c:pt>
                <c:pt idx="1335">
                  <c:v>41397</c:v>
                </c:pt>
                <c:pt idx="1336">
                  <c:v>41400</c:v>
                </c:pt>
                <c:pt idx="1337">
                  <c:v>41401</c:v>
                </c:pt>
                <c:pt idx="1338">
                  <c:v>41402</c:v>
                </c:pt>
                <c:pt idx="1339">
                  <c:v>41403</c:v>
                </c:pt>
                <c:pt idx="1340">
                  <c:v>41404</c:v>
                </c:pt>
                <c:pt idx="1341">
                  <c:v>41407</c:v>
                </c:pt>
                <c:pt idx="1342">
                  <c:v>41408</c:v>
                </c:pt>
                <c:pt idx="1343">
                  <c:v>41409</c:v>
                </c:pt>
                <c:pt idx="1344">
                  <c:v>41410</c:v>
                </c:pt>
                <c:pt idx="1345">
                  <c:v>41411</c:v>
                </c:pt>
                <c:pt idx="1346">
                  <c:v>41414</c:v>
                </c:pt>
                <c:pt idx="1347">
                  <c:v>41415</c:v>
                </c:pt>
                <c:pt idx="1348">
                  <c:v>41416</c:v>
                </c:pt>
                <c:pt idx="1349">
                  <c:v>41417</c:v>
                </c:pt>
                <c:pt idx="1350">
                  <c:v>41418</c:v>
                </c:pt>
                <c:pt idx="1351">
                  <c:v>41421</c:v>
                </c:pt>
                <c:pt idx="1352">
                  <c:v>41422</c:v>
                </c:pt>
                <c:pt idx="1353">
                  <c:v>41423</c:v>
                </c:pt>
                <c:pt idx="1354">
                  <c:v>41424</c:v>
                </c:pt>
                <c:pt idx="1355">
                  <c:v>41425</c:v>
                </c:pt>
                <c:pt idx="1356">
                  <c:v>41428</c:v>
                </c:pt>
                <c:pt idx="1357">
                  <c:v>41429</c:v>
                </c:pt>
                <c:pt idx="1358">
                  <c:v>41430</c:v>
                </c:pt>
                <c:pt idx="1359">
                  <c:v>41431</c:v>
                </c:pt>
                <c:pt idx="1360">
                  <c:v>41432</c:v>
                </c:pt>
                <c:pt idx="1361">
                  <c:v>41435</c:v>
                </c:pt>
                <c:pt idx="1362">
                  <c:v>41436</c:v>
                </c:pt>
                <c:pt idx="1363">
                  <c:v>41437</c:v>
                </c:pt>
                <c:pt idx="1364">
                  <c:v>41438</c:v>
                </c:pt>
                <c:pt idx="1365">
                  <c:v>41439</c:v>
                </c:pt>
                <c:pt idx="1366">
                  <c:v>41442</c:v>
                </c:pt>
                <c:pt idx="1367">
                  <c:v>41443</c:v>
                </c:pt>
                <c:pt idx="1368">
                  <c:v>41444</c:v>
                </c:pt>
                <c:pt idx="1369">
                  <c:v>41445</c:v>
                </c:pt>
                <c:pt idx="1370">
                  <c:v>41446</c:v>
                </c:pt>
                <c:pt idx="1371">
                  <c:v>41449</c:v>
                </c:pt>
                <c:pt idx="1372">
                  <c:v>41450</c:v>
                </c:pt>
                <c:pt idx="1373">
                  <c:v>41451</c:v>
                </c:pt>
                <c:pt idx="1374">
                  <c:v>41452</c:v>
                </c:pt>
                <c:pt idx="1375">
                  <c:v>41453</c:v>
                </c:pt>
                <c:pt idx="1376">
                  <c:v>41456</c:v>
                </c:pt>
                <c:pt idx="1377">
                  <c:v>41457</c:v>
                </c:pt>
                <c:pt idx="1378">
                  <c:v>41458</c:v>
                </c:pt>
                <c:pt idx="1379">
                  <c:v>41459</c:v>
                </c:pt>
                <c:pt idx="1380">
                  <c:v>41460</c:v>
                </c:pt>
                <c:pt idx="1381">
                  <c:v>41463</c:v>
                </c:pt>
                <c:pt idx="1382">
                  <c:v>41464</c:v>
                </c:pt>
                <c:pt idx="1383">
                  <c:v>41465</c:v>
                </c:pt>
                <c:pt idx="1384">
                  <c:v>41466</c:v>
                </c:pt>
                <c:pt idx="1385">
                  <c:v>41467</c:v>
                </c:pt>
                <c:pt idx="1386">
                  <c:v>41470</c:v>
                </c:pt>
                <c:pt idx="1387">
                  <c:v>41471</c:v>
                </c:pt>
                <c:pt idx="1388">
                  <c:v>41472</c:v>
                </c:pt>
                <c:pt idx="1389">
                  <c:v>41473</c:v>
                </c:pt>
                <c:pt idx="1390">
                  <c:v>41474</c:v>
                </c:pt>
                <c:pt idx="1391">
                  <c:v>41477</c:v>
                </c:pt>
                <c:pt idx="1392">
                  <c:v>41478</c:v>
                </c:pt>
                <c:pt idx="1393">
                  <c:v>41479</c:v>
                </c:pt>
                <c:pt idx="1394">
                  <c:v>41480</c:v>
                </c:pt>
                <c:pt idx="1395">
                  <c:v>41481</c:v>
                </c:pt>
                <c:pt idx="1396">
                  <c:v>41484</c:v>
                </c:pt>
                <c:pt idx="1397">
                  <c:v>41485</c:v>
                </c:pt>
                <c:pt idx="1398">
                  <c:v>41486</c:v>
                </c:pt>
                <c:pt idx="1399">
                  <c:v>41487</c:v>
                </c:pt>
                <c:pt idx="1400">
                  <c:v>41488</c:v>
                </c:pt>
                <c:pt idx="1401">
                  <c:v>41491</c:v>
                </c:pt>
                <c:pt idx="1402">
                  <c:v>41492</c:v>
                </c:pt>
                <c:pt idx="1403">
                  <c:v>41493</c:v>
                </c:pt>
                <c:pt idx="1404">
                  <c:v>41494</c:v>
                </c:pt>
                <c:pt idx="1405">
                  <c:v>41495</c:v>
                </c:pt>
                <c:pt idx="1406">
                  <c:v>41498</c:v>
                </c:pt>
                <c:pt idx="1407">
                  <c:v>41499</c:v>
                </c:pt>
                <c:pt idx="1408">
                  <c:v>41500</c:v>
                </c:pt>
                <c:pt idx="1409">
                  <c:v>41501</c:v>
                </c:pt>
                <c:pt idx="1410">
                  <c:v>41502</c:v>
                </c:pt>
                <c:pt idx="1411">
                  <c:v>41505</c:v>
                </c:pt>
                <c:pt idx="1412">
                  <c:v>41506</c:v>
                </c:pt>
                <c:pt idx="1413">
                  <c:v>41507</c:v>
                </c:pt>
                <c:pt idx="1414">
                  <c:v>41508</c:v>
                </c:pt>
                <c:pt idx="1415">
                  <c:v>41509</c:v>
                </c:pt>
                <c:pt idx="1416">
                  <c:v>41512</c:v>
                </c:pt>
                <c:pt idx="1417">
                  <c:v>41513</c:v>
                </c:pt>
                <c:pt idx="1418">
                  <c:v>41514</c:v>
                </c:pt>
                <c:pt idx="1419">
                  <c:v>41515</c:v>
                </c:pt>
                <c:pt idx="1420">
                  <c:v>41516</c:v>
                </c:pt>
                <c:pt idx="1421">
                  <c:v>41519</c:v>
                </c:pt>
                <c:pt idx="1422">
                  <c:v>41520</c:v>
                </c:pt>
                <c:pt idx="1423">
                  <c:v>41521</c:v>
                </c:pt>
                <c:pt idx="1424">
                  <c:v>41522</c:v>
                </c:pt>
                <c:pt idx="1425">
                  <c:v>41523</c:v>
                </c:pt>
                <c:pt idx="1426">
                  <c:v>41526</c:v>
                </c:pt>
                <c:pt idx="1427">
                  <c:v>41527</c:v>
                </c:pt>
                <c:pt idx="1428">
                  <c:v>41528</c:v>
                </c:pt>
                <c:pt idx="1429">
                  <c:v>41529</c:v>
                </c:pt>
                <c:pt idx="1430">
                  <c:v>41530</c:v>
                </c:pt>
                <c:pt idx="1431">
                  <c:v>41533</c:v>
                </c:pt>
                <c:pt idx="1432">
                  <c:v>41534</c:v>
                </c:pt>
                <c:pt idx="1433">
                  <c:v>41535</c:v>
                </c:pt>
                <c:pt idx="1434">
                  <c:v>41536</c:v>
                </c:pt>
                <c:pt idx="1435">
                  <c:v>41537</c:v>
                </c:pt>
                <c:pt idx="1436">
                  <c:v>41540</c:v>
                </c:pt>
                <c:pt idx="1437">
                  <c:v>41541</c:v>
                </c:pt>
                <c:pt idx="1438">
                  <c:v>41542</c:v>
                </c:pt>
                <c:pt idx="1439">
                  <c:v>41543</c:v>
                </c:pt>
                <c:pt idx="1440">
                  <c:v>41544</c:v>
                </c:pt>
                <c:pt idx="1441">
                  <c:v>41547</c:v>
                </c:pt>
                <c:pt idx="1442">
                  <c:v>41548</c:v>
                </c:pt>
                <c:pt idx="1443">
                  <c:v>41549</c:v>
                </c:pt>
                <c:pt idx="1444">
                  <c:v>41550</c:v>
                </c:pt>
                <c:pt idx="1445">
                  <c:v>41551</c:v>
                </c:pt>
                <c:pt idx="1446">
                  <c:v>41554</c:v>
                </c:pt>
                <c:pt idx="1447">
                  <c:v>41555</c:v>
                </c:pt>
                <c:pt idx="1448">
                  <c:v>41556</c:v>
                </c:pt>
                <c:pt idx="1449">
                  <c:v>41557</c:v>
                </c:pt>
                <c:pt idx="1450">
                  <c:v>41558</c:v>
                </c:pt>
                <c:pt idx="1451">
                  <c:v>41561</c:v>
                </c:pt>
                <c:pt idx="1452">
                  <c:v>41562</c:v>
                </c:pt>
                <c:pt idx="1453">
                  <c:v>41563</c:v>
                </c:pt>
                <c:pt idx="1454">
                  <c:v>41564</c:v>
                </c:pt>
                <c:pt idx="1455">
                  <c:v>41565</c:v>
                </c:pt>
                <c:pt idx="1456">
                  <c:v>41568</c:v>
                </c:pt>
                <c:pt idx="1457">
                  <c:v>41569</c:v>
                </c:pt>
                <c:pt idx="1458">
                  <c:v>41570</c:v>
                </c:pt>
                <c:pt idx="1459">
                  <c:v>41571</c:v>
                </c:pt>
                <c:pt idx="1460">
                  <c:v>41572</c:v>
                </c:pt>
                <c:pt idx="1461">
                  <c:v>41575</c:v>
                </c:pt>
                <c:pt idx="1462">
                  <c:v>41576</c:v>
                </c:pt>
                <c:pt idx="1463">
                  <c:v>41577</c:v>
                </c:pt>
                <c:pt idx="1464">
                  <c:v>41578</c:v>
                </c:pt>
                <c:pt idx="1465">
                  <c:v>41579</c:v>
                </c:pt>
                <c:pt idx="1466">
                  <c:v>41582</c:v>
                </c:pt>
                <c:pt idx="1467">
                  <c:v>41583</c:v>
                </c:pt>
                <c:pt idx="1468">
                  <c:v>41584</c:v>
                </c:pt>
                <c:pt idx="1469">
                  <c:v>41585</c:v>
                </c:pt>
                <c:pt idx="1470">
                  <c:v>41586</c:v>
                </c:pt>
                <c:pt idx="1471">
                  <c:v>41589</c:v>
                </c:pt>
                <c:pt idx="1472">
                  <c:v>41590</c:v>
                </c:pt>
                <c:pt idx="1473">
                  <c:v>41591</c:v>
                </c:pt>
                <c:pt idx="1474">
                  <c:v>41592</c:v>
                </c:pt>
                <c:pt idx="1475">
                  <c:v>41593</c:v>
                </c:pt>
                <c:pt idx="1476">
                  <c:v>41596</c:v>
                </c:pt>
                <c:pt idx="1477">
                  <c:v>41597</c:v>
                </c:pt>
                <c:pt idx="1478">
                  <c:v>41598</c:v>
                </c:pt>
                <c:pt idx="1479">
                  <c:v>41599</c:v>
                </c:pt>
                <c:pt idx="1480">
                  <c:v>41600</c:v>
                </c:pt>
                <c:pt idx="1481">
                  <c:v>41603</c:v>
                </c:pt>
                <c:pt idx="1482">
                  <c:v>41604</c:v>
                </c:pt>
                <c:pt idx="1483">
                  <c:v>41605</c:v>
                </c:pt>
                <c:pt idx="1484">
                  <c:v>41606</c:v>
                </c:pt>
                <c:pt idx="1485">
                  <c:v>41607</c:v>
                </c:pt>
                <c:pt idx="1486">
                  <c:v>41610</c:v>
                </c:pt>
                <c:pt idx="1487">
                  <c:v>41611</c:v>
                </c:pt>
                <c:pt idx="1488">
                  <c:v>41612</c:v>
                </c:pt>
                <c:pt idx="1489">
                  <c:v>41613</c:v>
                </c:pt>
                <c:pt idx="1490">
                  <c:v>41614</c:v>
                </c:pt>
                <c:pt idx="1491">
                  <c:v>41617</c:v>
                </c:pt>
                <c:pt idx="1492">
                  <c:v>41618</c:v>
                </c:pt>
                <c:pt idx="1493">
                  <c:v>41619</c:v>
                </c:pt>
                <c:pt idx="1494">
                  <c:v>41620</c:v>
                </c:pt>
                <c:pt idx="1495">
                  <c:v>41621</c:v>
                </c:pt>
                <c:pt idx="1496">
                  <c:v>41624</c:v>
                </c:pt>
                <c:pt idx="1497">
                  <c:v>41625</c:v>
                </c:pt>
                <c:pt idx="1498">
                  <c:v>41626</c:v>
                </c:pt>
                <c:pt idx="1499">
                  <c:v>41627</c:v>
                </c:pt>
                <c:pt idx="1500">
                  <c:v>41628</c:v>
                </c:pt>
                <c:pt idx="1501">
                  <c:v>41631</c:v>
                </c:pt>
                <c:pt idx="1502">
                  <c:v>41632</c:v>
                </c:pt>
                <c:pt idx="1503">
                  <c:v>41633</c:v>
                </c:pt>
                <c:pt idx="1504">
                  <c:v>41634</c:v>
                </c:pt>
                <c:pt idx="1505">
                  <c:v>41635</c:v>
                </c:pt>
                <c:pt idx="1506">
                  <c:v>41638</c:v>
                </c:pt>
                <c:pt idx="1507">
                  <c:v>41639</c:v>
                </c:pt>
                <c:pt idx="1508">
                  <c:v>41640</c:v>
                </c:pt>
                <c:pt idx="1509">
                  <c:v>41641</c:v>
                </c:pt>
                <c:pt idx="1510">
                  <c:v>41642</c:v>
                </c:pt>
                <c:pt idx="1511">
                  <c:v>41645</c:v>
                </c:pt>
                <c:pt idx="1512">
                  <c:v>41646</c:v>
                </c:pt>
                <c:pt idx="1513">
                  <c:v>41647</c:v>
                </c:pt>
                <c:pt idx="1514">
                  <c:v>41648</c:v>
                </c:pt>
                <c:pt idx="1515">
                  <c:v>41649</c:v>
                </c:pt>
                <c:pt idx="1516">
                  <c:v>41652</c:v>
                </c:pt>
                <c:pt idx="1517">
                  <c:v>41653</c:v>
                </c:pt>
                <c:pt idx="1518">
                  <c:v>41654</c:v>
                </c:pt>
                <c:pt idx="1519">
                  <c:v>41655</c:v>
                </c:pt>
                <c:pt idx="1520">
                  <c:v>41656</c:v>
                </c:pt>
                <c:pt idx="1521">
                  <c:v>41659</c:v>
                </c:pt>
                <c:pt idx="1522">
                  <c:v>41660</c:v>
                </c:pt>
                <c:pt idx="1523">
                  <c:v>41661</c:v>
                </c:pt>
                <c:pt idx="1524">
                  <c:v>41662</c:v>
                </c:pt>
                <c:pt idx="1525">
                  <c:v>41663</c:v>
                </c:pt>
                <c:pt idx="1526">
                  <c:v>41666</c:v>
                </c:pt>
                <c:pt idx="1527">
                  <c:v>41667</c:v>
                </c:pt>
                <c:pt idx="1528">
                  <c:v>41668</c:v>
                </c:pt>
                <c:pt idx="1529">
                  <c:v>41669</c:v>
                </c:pt>
                <c:pt idx="1530">
                  <c:v>41670</c:v>
                </c:pt>
                <c:pt idx="1531">
                  <c:v>41673</c:v>
                </c:pt>
                <c:pt idx="1532">
                  <c:v>41674</c:v>
                </c:pt>
                <c:pt idx="1533">
                  <c:v>41675</c:v>
                </c:pt>
                <c:pt idx="1534">
                  <c:v>41676</c:v>
                </c:pt>
                <c:pt idx="1535">
                  <c:v>41677</c:v>
                </c:pt>
                <c:pt idx="1536">
                  <c:v>41680</c:v>
                </c:pt>
                <c:pt idx="1537">
                  <c:v>41681</c:v>
                </c:pt>
                <c:pt idx="1538">
                  <c:v>41682</c:v>
                </c:pt>
                <c:pt idx="1539">
                  <c:v>41683</c:v>
                </c:pt>
                <c:pt idx="1540">
                  <c:v>41684</c:v>
                </c:pt>
                <c:pt idx="1541">
                  <c:v>41687</c:v>
                </c:pt>
                <c:pt idx="1542">
                  <c:v>41688</c:v>
                </c:pt>
                <c:pt idx="1543">
                  <c:v>41689</c:v>
                </c:pt>
                <c:pt idx="1544">
                  <c:v>41690</c:v>
                </c:pt>
                <c:pt idx="1545">
                  <c:v>41691</c:v>
                </c:pt>
                <c:pt idx="1546">
                  <c:v>41694</c:v>
                </c:pt>
                <c:pt idx="1547">
                  <c:v>41695</c:v>
                </c:pt>
                <c:pt idx="1548">
                  <c:v>41696</c:v>
                </c:pt>
                <c:pt idx="1549">
                  <c:v>41697</c:v>
                </c:pt>
                <c:pt idx="1550">
                  <c:v>41698</c:v>
                </c:pt>
                <c:pt idx="1551">
                  <c:v>41701</c:v>
                </c:pt>
                <c:pt idx="1552">
                  <c:v>41702</c:v>
                </c:pt>
                <c:pt idx="1553">
                  <c:v>41703</c:v>
                </c:pt>
                <c:pt idx="1554">
                  <c:v>41704</c:v>
                </c:pt>
                <c:pt idx="1555">
                  <c:v>41705</c:v>
                </c:pt>
                <c:pt idx="1556">
                  <c:v>41708</c:v>
                </c:pt>
                <c:pt idx="1557">
                  <c:v>41709</c:v>
                </c:pt>
                <c:pt idx="1558">
                  <c:v>41710</c:v>
                </c:pt>
                <c:pt idx="1559">
                  <c:v>41711</c:v>
                </c:pt>
                <c:pt idx="1560">
                  <c:v>41712</c:v>
                </c:pt>
                <c:pt idx="1561">
                  <c:v>41715</c:v>
                </c:pt>
                <c:pt idx="1562">
                  <c:v>41716</c:v>
                </c:pt>
                <c:pt idx="1563">
                  <c:v>41717</c:v>
                </c:pt>
                <c:pt idx="1564">
                  <c:v>41718</c:v>
                </c:pt>
                <c:pt idx="1565">
                  <c:v>41719</c:v>
                </c:pt>
                <c:pt idx="1566">
                  <c:v>41722</c:v>
                </c:pt>
                <c:pt idx="1567">
                  <c:v>41723</c:v>
                </c:pt>
                <c:pt idx="1568">
                  <c:v>41724</c:v>
                </c:pt>
                <c:pt idx="1569">
                  <c:v>41725</c:v>
                </c:pt>
                <c:pt idx="1570">
                  <c:v>41726</c:v>
                </c:pt>
                <c:pt idx="1571">
                  <c:v>41729</c:v>
                </c:pt>
                <c:pt idx="1572">
                  <c:v>41730</c:v>
                </c:pt>
                <c:pt idx="1573">
                  <c:v>41731</c:v>
                </c:pt>
                <c:pt idx="1574">
                  <c:v>41732</c:v>
                </c:pt>
                <c:pt idx="1575">
                  <c:v>41733</c:v>
                </c:pt>
                <c:pt idx="1576">
                  <c:v>41736</c:v>
                </c:pt>
                <c:pt idx="1577">
                  <c:v>41737</c:v>
                </c:pt>
                <c:pt idx="1578">
                  <c:v>41738</c:v>
                </c:pt>
                <c:pt idx="1579">
                  <c:v>41739</c:v>
                </c:pt>
                <c:pt idx="1580">
                  <c:v>41740</c:v>
                </c:pt>
                <c:pt idx="1581">
                  <c:v>41743</c:v>
                </c:pt>
                <c:pt idx="1582">
                  <c:v>41744</c:v>
                </c:pt>
                <c:pt idx="1583">
                  <c:v>41745</c:v>
                </c:pt>
                <c:pt idx="1584">
                  <c:v>41746</c:v>
                </c:pt>
                <c:pt idx="1585">
                  <c:v>41747</c:v>
                </c:pt>
                <c:pt idx="1586">
                  <c:v>41750</c:v>
                </c:pt>
                <c:pt idx="1587">
                  <c:v>41751</c:v>
                </c:pt>
                <c:pt idx="1588">
                  <c:v>41752</c:v>
                </c:pt>
                <c:pt idx="1589">
                  <c:v>41753</c:v>
                </c:pt>
                <c:pt idx="1590">
                  <c:v>41754</c:v>
                </c:pt>
                <c:pt idx="1591">
                  <c:v>41757</c:v>
                </c:pt>
                <c:pt idx="1592">
                  <c:v>41758</c:v>
                </c:pt>
                <c:pt idx="1593">
                  <c:v>41759</c:v>
                </c:pt>
                <c:pt idx="1594">
                  <c:v>41760</c:v>
                </c:pt>
                <c:pt idx="1595">
                  <c:v>41761</c:v>
                </c:pt>
                <c:pt idx="1596">
                  <c:v>41764</c:v>
                </c:pt>
                <c:pt idx="1597">
                  <c:v>41765</c:v>
                </c:pt>
                <c:pt idx="1598">
                  <c:v>41766</c:v>
                </c:pt>
                <c:pt idx="1599">
                  <c:v>41767</c:v>
                </c:pt>
                <c:pt idx="1600">
                  <c:v>41768</c:v>
                </c:pt>
                <c:pt idx="1601">
                  <c:v>41771</c:v>
                </c:pt>
                <c:pt idx="1602">
                  <c:v>41772</c:v>
                </c:pt>
                <c:pt idx="1603">
                  <c:v>41773</c:v>
                </c:pt>
                <c:pt idx="1604">
                  <c:v>41774</c:v>
                </c:pt>
                <c:pt idx="1605">
                  <c:v>41775</c:v>
                </c:pt>
                <c:pt idx="1606">
                  <c:v>41778</c:v>
                </c:pt>
                <c:pt idx="1607">
                  <c:v>41779</c:v>
                </c:pt>
                <c:pt idx="1608">
                  <c:v>41780</c:v>
                </c:pt>
                <c:pt idx="1609">
                  <c:v>41781</c:v>
                </c:pt>
                <c:pt idx="1610">
                  <c:v>41782</c:v>
                </c:pt>
                <c:pt idx="1611">
                  <c:v>41785</c:v>
                </c:pt>
                <c:pt idx="1612">
                  <c:v>41786</c:v>
                </c:pt>
                <c:pt idx="1613">
                  <c:v>41787</c:v>
                </c:pt>
                <c:pt idx="1614">
                  <c:v>41788</c:v>
                </c:pt>
                <c:pt idx="1615">
                  <c:v>41789</c:v>
                </c:pt>
                <c:pt idx="1616">
                  <c:v>41792</c:v>
                </c:pt>
                <c:pt idx="1617">
                  <c:v>41793</c:v>
                </c:pt>
                <c:pt idx="1618">
                  <c:v>41794</c:v>
                </c:pt>
                <c:pt idx="1619">
                  <c:v>41795</c:v>
                </c:pt>
                <c:pt idx="1620">
                  <c:v>41796</c:v>
                </c:pt>
                <c:pt idx="1621">
                  <c:v>41799</c:v>
                </c:pt>
                <c:pt idx="1622">
                  <c:v>41800</c:v>
                </c:pt>
                <c:pt idx="1623">
                  <c:v>41801</c:v>
                </c:pt>
                <c:pt idx="1624">
                  <c:v>41802</c:v>
                </c:pt>
                <c:pt idx="1625">
                  <c:v>41803</c:v>
                </c:pt>
                <c:pt idx="1626">
                  <c:v>41806</c:v>
                </c:pt>
                <c:pt idx="1627">
                  <c:v>41807</c:v>
                </c:pt>
                <c:pt idx="1628">
                  <c:v>41808</c:v>
                </c:pt>
                <c:pt idx="1629">
                  <c:v>41809</c:v>
                </c:pt>
                <c:pt idx="1630">
                  <c:v>41810</c:v>
                </c:pt>
                <c:pt idx="1631">
                  <c:v>41813</c:v>
                </c:pt>
                <c:pt idx="1632">
                  <c:v>41814</c:v>
                </c:pt>
                <c:pt idx="1633">
                  <c:v>41815</c:v>
                </c:pt>
                <c:pt idx="1634">
                  <c:v>41816</c:v>
                </c:pt>
                <c:pt idx="1635">
                  <c:v>41817</c:v>
                </c:pt>
                <c:pt idx="1636">
                  <c:v>41820</c:v>
                </c:pt>
                <c:pt idx="1637">
                  <c:v>41821</c:v>
                </c:pt>
                <c:pt idx="1638">
                  <c:v>41822</c:v>
                </c:pt>
                <c:pt idx="1639">
                  <c:v>41823</c:v>
                </c:pt>
                <c:pt idx="1640">
                  <c:v>41824</c:v>
                </c:pt>
                <c:pt idx="1641">
                  <c:v>41827</c:v>
                </c:pt>
                <c:pt idx="1642">
                  <c:v>41828</c:v>
                </c:pt>
                <c:pt idx="1643">
                  <c:v>41829</c:v>
                </c:pt>
                <c:pt idx="1644">
                  <c:v>41830</c:v>
                </c:pt>
                <c:pt idx="1645">
                  <c:v>41831</c:v>
                </c:pt>
                <c:pt idx="1646">
                  <c:v>41834</c:v>
                </c:pt>
                <c:pt idx="1647">
                  <c:v>41835</c:v>
                </c:pt>
                <c:pt idx="1648">
                  <c:v>41836</c:v>
                </c:pt>
                <c:pt idx="1649">
                  <c:v>41837</c:v>
                </c:pt>
                <c:pt idx="1650">
                  <c:v>41838</c:v>
                </c:pt>
                <c:pt idx="1651">
                  <c:v>41841</c:v>
                </c:pt>
                <c:pt idx="1652">
                  <c:v>41842</c:v>
                </c:pt>
                <c:pt idx="1653">
                  <c:v>41843</c:v>
                </c:pt>
                <c:pt idx="1654">
                  <c:v>41844</c:v>
                </c:pt>
                <c:pt idx="1655">
                  <c:v>41845</c:v>
                </c:pt>
                <c:pt idx="1656">
                  <c:v>41848</c:v>
                </c:pt>
                <c:pt idx="1657">
                  <c:v>41849</c:v>
                </c:pt>
                <c:pt idx="1658">
                  <c:v>41850</c:v>
                </c:pt>
                <c:pt idx="1659">
                  <c:v>41851</c:v>
                </c:pt>
                <c:pt idx="1660">
                  <c:v>41852</c:v>
                </c:pt>
                <c:pt idx="1661">
                  <c:v>41855</c:v>
                </c:pt>
                <c:pt idx="1662">
                  <c:v>41856</c:v>
                </c:pt>
                <c:pt idx="1663">
                  <c:v>41857</c:v>
                </c:pt>
                <c:pt idx="1664">
                  <c:v>41858</c:v>
                </c:pt>
                <c:pt idx="1665">
                  <c:v>41859</c:v>
                </c:pt>
                <c:pt idx="1666">
                  <c:v>41862</c:v>
                </c:pt>
                <c:pt idx="1667">
                  <c:v>41863</c:v>
                </c:pt>
                <c:pt idx="1668">
                  <c:v>41864</c:v>
                </c:pt>
                <c:pt idx="1669">
                  <c:v>41865</c:v>
                </c:pt>
                <c:pt idx="1670">
                  <c:v>41866</c:v>
                </c:pt>
                <c:pt idx="1671">
                  <c:v>41869</c:v>
                </c:pt>
                <c:pt idx="1672">
                  <c:v>41870</c:v>
                </c:pt>
                <c:pt idx="1673">
                  <c:v>41871</c:v>
                </c:pt>
                <c:pt idx="1674">
                  <c:v>41872</c:v>
                </c:pt>
                <c:pt idx="1675">
                  <c:v>41873</c:v>
                </c:pt>
                <c:pt idx="1676">
                  <c:v>41876</c:v>
                </c:pt>
                <c:pt idx="1677">
                  <c:v>41877</c:v>
                </c:pt>
                <c:pt idx="1678">
                  <c:v>41878</c:v>
                </c:pt>
                <c:pt idx="1679">
                  <c:v>41879</c:v>
                </c:pt>
                <c:pt idx="1680">
                  <c:v>41880</c:v>
                </c:pt>
                <c:pt idx="1681">
                  <c:v>41883</c:v>
                </c:pt>
                <c:pt idx="1682">
                  <c:v>41884</c:v>
                </c:pt>
                <c:pt idx="1683">
                  <c:v>41885</c:v>
                </c:pt>
                <c:pt idx="1684">
                  <c:v>41886</c:v>
                </c:pt>
                <c:pt idx="1685">
                  <c:v>41887</c:v>
                </c:pt>
                <c:pt idx="1686">
                  <c:v>41890</c:v>
                </c:pt>
                <c:pt idx="1687">
                  <c:v>41891</c:v>
                </c:pt>
                <c:pt idx="1688">
                  <c:v>41892</c:v>
                </c:pt>
                <c:pt idx="1689">
                  <c:v>41893</c:v>
                </c:pt>
                <c:pt idx="1690">
                  <c:v>41894</c:v>
                </c:pt>
                <c:pt idx="1691">
                  <c:v>41897</c:v>
                </c:pt>
                <c:pt idx="1692">
                  <c:v>41898</c:v>
                </c:pt>
                <c:pt idx="1693">
                  <c:v>41899</c:v>
                </c:pt>
                <c:pt idx="1694">
                  <c:v>41900</c:v>
                </c:pt>
                <c:pt idx="1695">
                  <c:v>41901</c:v>
                </c:pt>
                <c:pt idx="1696">
                  <c:v>41904</c:v>
                </c:pt>
                <c:pt idx="1697">
                  <c:v>41905</c:v>
                </c:pt>
                <c:pt idx="1698">
                  <c:v>41906</c:v>
                </c:pt>
                <c:pt idx="1699">
                  <c:v>41907</c:v>
                </c:pt>
                <c:pt idx="1700">
                  <c:v>41908</c:v>
                </c:pt>
                <c:pt idx="1701">
                  <c:v>41911</c:v>
                </c:pt>
                <c:pt idx="1702">
                  <c:v>41912</c:v>
                </c:pt>
                <c:pt idx="1703">
                  <c:v>41913</c:v>
                </c:pt>
                <c:pt idx="1704">
                  <c:v>41914</c:v>
                </c:pt>
                <c:pt idx="1705">
                  <c:v>41915</c:v>
                </c:pt>
                <c:pt idx="1706">
                  <c:v>41918</c:v>
                </c:pt>
                <c:pt idx="1707">
                  <c:v>41919</c:v>
                </c:pt>
                <c:pt idx="1708">
                  <c:v>41920</c:v>
                </c:pt>
                <c:pt idx="1709">
                  <c:v>41921</c:v>
                </c:pt>
                <c:pt idx="1710">
                  <c:v>41922</c:v>
                </c:pt>
                <c:pt idx="1711">
                  <c:v>41925</c:v>
                </c:pt>
                <c:pt idx="1712">
                  <c:v>41926</c:v>
                </c:pt>
                <c:pt idx="1713">
                  <c:v>41927</c:v>
                </c:pt>
                <c:pt idx="1714">
                  <c:v>41928</c:v>
                </c:pt>
                <c:pt idx="1715">
                  <c:v>41929</c:v>
                </c:pt>
                <c:pt idx="1716">
                  <c:v>41932</c:v>
                </c:pt>
                <c:pt idx="1717">
                  <c:v>41933</c:v>
                </c:pt>
                <c:pt idx="1718">
                  <c:v>41934</c:v>
                </c:pt>
                <c:pt idx="1719">
                  <c:v>41935</c:v>
                </c:pt>
                <c:pt idx="1720">
                  <c:v>41936</c:v>
                </c:pt>
                <c:pt idx="1721">
                  <c:v>41939</c:v>
                </c:pt>
                <c:pt idx="1722">
                  <c:v>41940</c:v>
                </c:pt>
                <c:pt idx="1723">
                  <c:v>41941</c:v>
                </c:pt>
                <c:pt idx="1724">
                  <c:v>41942</c:v>
                </c:pt>
                <c:pt idx="1725">
                  <c:v>41943</c:v>
                </c:pt>
                <c:pt idx="1726">
                  <c:v>41946</c:v>
                </c:pt>
                <c:pt idx="1727">
                  <c:v>41947</c:v>
                </c:pt>
                <c:pt idx="1728">
                  <c:v>41948</c:v>
                </c:pt>
                <c:pt idx="1729">
                  <c:v>41949</c:v>
                </c:pt>
                <c:pt idx="1730">
                  <c:v>41950</c:v>
                </c:pt>
                <c:pt idx="1731">
                  <c:v>41953</c:v>
                </c:pt>
                <c:pt idx="1732">
                  <c:v>41954</c:v>
                </c:pt>
                <c:pt idx="1733">
                  <c:v>41955</c:v>
                </c:pt>
                <c:pt idx="1734">
                  <c:v>41956</c:v>
                </c:pt>
                <c:pt idx="1735">
                  <c:v>41957</c:v>
                </c:pt>
                <c:pt idx="1736">
                  <c:v>41960</c:v>
                </c:pt>
                <c:pt idx="1737">
                  <c:v>41961</c:v>
                </c:pt>
                <c:pt idx="1738">
                  <c:v>41962</c:v>
                </c:pt>
                <c:pt idx="1739">
                  <c:v>41963</c:v>
                </c:pt>
                <c:pt idx="1740">
                  <c:v>41964</c:v>
                </c:pt>
                <c:pt idx="1741">
                  <c:v>41967</c:v>
                </c:pt>
                <c:pt idx="1742">
                  <c:v>41968</c:v>
                </c:pt>
                <c:pt idx="1743">
                  <c:v>41969</c:v>
                </c:pt>
                <c:pt idx="1744">
                  <c:v>41970</c:v>
                </c:pt>
                <c:pt idx="1745">
                  <c:v>41971</c:v>
                </c:pt>
                <c:pt idx="1746">
                  <c:v>41974</c:v>
                </c:pt>
                <c:pt idx="1747">
                  <c:v>41975</c:v>
                </c:pt>
                <c:pt idx="1748">
                  <c:v>41976</c:v>
                </c:pt>
                <c:pt idx="1749">
                  <c:v>41977</c:v>
                </c:pt>
                <c:pt idx="1750">
                  <c:v>41978</c:v>
                </c:pt>
                <c:pt idx="1751">
                  <c:v>41981</c:v>
                </c:pt>
                <c:pt idx="1752">
                  <c:v>41982</c:v>
                </c:pt>
                <c:pt idx="1753">
                  <c:v>41983</c:v>
                </c:pt>
                <c:pt idx="1754">
                  <c:v>41984</c:v>
                </c:pt>
                <c:pt idx="1755">
                  <c:v>41985</c:v>
                </c:pt>
                <c:pt idx="1756">
                  <c:v>41988</c:v>
                </c:pt>
                <c:pt idx="1757">
                  <c:v>41989</c:v>
                </c:pt>
                <c:pt idx="1758">
                  <c:v>41990</c:v>
                </c:pt>
                <c:pt idx="1759">
                  <c:v>41991</c:v>
                </c:pt>
                <c:pt idx="1760">
                  <c:v>41992</c:v>
                </c:pt>
                <c:pt idx="1761">
                  <c:v>41995</c:v>
                </c:pt>
                <c:pt idx="1762">
                  <c:v>41996</c:v>
                </c:pt>
                <c:pt idx="1763">
                  <c:v>41997</c:v>
                </c:pt>
                <c:pt idx="1764">
                  <c:v>41998</c:v>
                </c:pt>
                <c:pt idx="1765">
                  <c:v>41999</c:v>
                </c:pt>
                <c:pt idx="1766">
                  <c:v>42002</c:v>
                </c:pt>
                <c:pt idx="1767">
                  <c:v>42003</c:v>
                </c:pt>
                <c:pt idx="1768">
                  <c:v>42004</c:v>
                </c:pt>
                <c:pt idx="1769">
                  <c:v>42005</c:v>
                </c:pt>
                <c:pt idx="1770">
                  <c:v>42006</c:v>
                </c:pt>
                <c:pt idx="1771">
                  <c:v>42009</c:v>
                </c:pt>
                <c:pt idx="1772">
                  <c:v>42010</c:v>
                </c:pt>
                <c:pt idx="1773">
                  <c:v>42011</c:v>
                </c:pt>
                <c:pt idx="1774">
                  <c:v>42012</c:v>
                </c:pt>
                <c:pt idx="1775">
                  <c:v>42013</c:v>
                </c:pt>
                <c:pt idx="1776">
                  <c:v>42016</c:v>
                </c:pt>
                <c:pt idx="1777">
                  <c:v>42017</c:v>
                </c:pt>
                <c:pt idx="1778">
                  <c:v>42018</c:v>
                </c:pt>
                <c:pt idx="1779">
                  <c:v>42019</c:v>
                </c:pt>
                <c:pt idx="1780">
                  <c:v>42020</c:v>
                </c:pt>
                <c:pt idx="1781">
                  <c:v>42023</c:v>
                </c:pt>
                <c:pt idx="1782">
                  <c:v>42024</c:v>
                </c:pt>
                <c:pt idx="1783">
                  <c:v>42025</c:v>
                </c:pt>
                <c:pt idx="1784">
                  <c:v>42026</c:v>
                </c:pt>
                <c:pt idx="1785">
                  <c:v>42027</c:v>
                </c:pt>
                <c:pt idx="1786">
                  <c:v>42030</c:v>
                </c:pt>
                <c:pt idx="1787">
                  <c:v>42031</c:v>
                </c:pt>
                <c:pt idx="1788">
                  <c:v>42032</c:v>
                </c:pt>
                <c:pt idx="1789">
                  <c:v>42033</c:v>
                </c:pt>
                <c:pt idx="1790">
                  <c:v>42034</c:v>
                </c:pt>
                <c:pt idx="1791">
                  <c:v>42037</c:v>
                </c:pt>
                <c:pt idx="1792">
                  <c:v>42038</c:v>
                </c:pt>
                <c:pt idx="1793">
                  <c:v>42039</c:v>
                </c:pt>
                <c:pt idx="1794">
                  <c:v>42040</c:v>
                </c:pt>
                <c:pt idx="1795">
                  <c:v>42041</c:v>
                </c:pt>
                <c:pt idx="1796">
                  <c:v>42044</c:v>
                </c:pt>
                <c:pt idx="1797">
                  <c:v>42045</c:v>
                </c:pt>
                <c:pt idx="1798">
                  <c:v>42046</c:v>
                </c:pt>
                <c:pt idx="1799">
                  <c:v>42047</c:v>
                </c:pt>
                <c:pt idx="1800">
                  <c:v>42048</c:v>
                </c:pt>
                <c:pt idx="1801">
                  <c:v>42051</c:v>
                </c:pt>
                <c:pt idx="1802">
                  <c:v>42052</c:v>
                </c:pt>
                <c:pt idx="1803">
                  <c:v>42053</c:v>
                </c:pt>
                <c:pt idx="1804">
                  <c:v>42054</c:v>
                </c:pt>
                <c:pt idx="1805">
                  <c:v>42055</c:v>
                </c:pt>
                <c:pt idx="1806">
                  <c:v>42058</c:v>
                </c:pt>
                <c:pt idx="1807">
                  <c:v>42059</c:v>
                </c:pt>
                <c:pt idx="1808">
                  <c:v>42060</c:v>
                </c:pt>
                <c:pt idx="1809">
                  <c:v>42061</c:v>
                </c:pt>
                <c:pt idx="1810">
                  <c:v>42062</c:v>
                </c:pt>
                <c:pt idx="1811">
                  <c:v>42065</c:v>
                </c:pt>
                <c:pt idx="1812">
                  <c:v>42066</c:v>
                </c:pt>
                <c:pt idx="1813">
                  <c:v>42067</c:v>
                </c:pt>
                <c:pt idx="1814">
                  <c:v>42068</c:v>
                </c:pt>
                <c:pt idx="1815">
                  <c:v>42069</c:v>
                </c:pt>
                <c:pt idx="1816">
                  <c:v>42072</c:v>
                </c:pt>
                <c:pt idx="1817">
                  <c:v>42073</c:v>
                </c:pt>
                <c:pt idx="1818">
                  <c:v>42074</c:v>
                </c:pt>
                <c:pt idx="1819">
                  <c:v>42075</c:v>
                </c:pt>
                <c:pt idx="1820">
                  <c:v>42076</c:v>
                </c:pt>
                <c:pt idx="1821">
                  <c:v>42079</c:v>
                </c:pt>
                <c:pt idx="1822">
                  <c:v>42080</c:v>
                </c:pt>
                <c:pt idx="1823">
                  <c:v>42081</c:v>
                </c:pt>
                <c:pt idx="1824">
                  <c:v>42082</c:v>
                </c:pt>
                <c:pt idx="1825">
                  <c:v>42083</c:v>
                </c:pt>
                <c:pt idx="1826">
                  <c:v>42086</c:v>
                </c:pt>
                <c:pt idx="1827">
                  <c:v>42087</c:v>
                </c:pt>
                <c:pt idx="1828">
                  <c:v>42088</c:v>
                </c:pt>
                <c:pt idx="1829">
                  <c:v>42089</c:v>
                </c:pt>
                <c:pt idx="1830">
                  <c:v>42090</c:v>
                </c:pt>
                <c:pt idx="1831">
                  <c:v>42093</c:v>
                </c:pt>
                <c:pt idx="1832">
                  <c:v>42094</c:v>
                </c:pt>
                <c:pt idx="1833">
                  <c:v>42095</c:v>
                </c:pt>
                <c:pt idx="1834">
                  <c:v>42096</c:v>
                </c:pt>
                <c:pt idx="1835">
                  <c:v>42097</c:v>
                </c:pt>
                <c:pt idx="1836">
                  <c:v>42100</c:v>
                </c:pt>
                <c:pt idx="1837">
                  <c:v>42101</c:v>
                </c:pt>
                <c:pt idx="1838">
                  <c:v>42102</c:v>
                </c:pt>
                <c:pt idx="1839">
                  <c:v>42103</c:v>
                </c:pt>
                <c:pt idx="1840">
                  <c:v>42104</c:v>
                </c:pt>
                <c:pt idx="1841">
                  <c:v>42107</c:v>
                </c:pt>
                <c:pt idx="1842">
                  <c:v>42108</c:v>
                </c:pt>
                <c:pt idx="1843">
                  <c:v>42109</c:v>
                </c:pt>
                <c:pt idx="1844">
                  <c:v>42110</c:v>
                </c:pt>
                <c:pt idx="1845">
                  <c:v>42111</c:v>
                </c:pt>
                <c:pt idx="1846">
                  <c:v>42114</c:v>
                </c:pt>
                <c:pt idx="1847">
                  <c:v>42115</c:v>
                </c:pt>
                <c:pt idx="1848">
                  <c:v>42116</c:v>
                </c:pt>
                <c:pt idx="1849">
                  <c:v>42117</c:v>
                </c:pt>
                <c:pt idx="1850">
                  <c:v>42118</c:v>
                </c:pt>
                <c:pt idx="1851">
                  <c:v>42121</c:v>
                </c:pt>
                <c:pt idx="1852">
                  <c:v>42122</c:v>
                </c:pt>
                <c:pt idx="1853">
                  <c:v>42123</c:v>
                </c:pt>
                <c:pt idx="1854">
                  <c:v>42124</c:v>
                </c:pt>
                <c:pt idx="1855">
                  <c:v>42125</c:v>
                </c:pt>
                <c:pt idx="1856">
                  <c:v>42128</c:v>
                </c:pt>
                <c:pt idx="1857">
                  <c:v>42129</c:v>
                </c:pt>
                <c:pt idx="1858">
                  <c:v>42130</c:v>
                </c:pt>
                <c:pt idx="1859">
                  <c:v>42131</c:v>
                </c:pt>
                <c:pt idx="1860">
                  <c:v>42132</c:v>
                </c:pt>
                <c:pt idx="1861">
                  <c:v>42135</c:v>
                </c:pt>
                <c:pt idx="1862">
                  <c:v>42136</c:v>
                </c:pt>
                <c:pt idx="1863">
                  <c:v>42137</c:v>
                </c:pt>
                <c:pt idx="1864">
                  <c:v>42138</c:v>
                </c:pt>
                <c:pt idx="1865">
                  <c:v>42139</c:v>
                </c:pt>
                <c:pt idx="1866">
                  <c:v>42142</c:v>
                </c:pt>
                <c:pt idx="1867">
                  <c:v>42143</c:v>
                </c:pt>
                <c:pt idx="1868">
                  <c:v>42144</c:v>
                </c:pt>
                <c:pt idx="1869">
                  <c:v>42145</c:v>
                </c:pt>
                <c:pt idx="1870">
                  <c:v>42146</c:v>
                </c:pt>
                <c:pt idx="1871">
                  <c:v>42149</c:v>
                </c:pt>
                <c:pt idx="1872">
                  <c:v>42150</c:v>
                </c:pt>
                <c:pt idx="1873">
                  <c:v>42151</c:v>
                </c:pt>
                <c:pt idx="1874">
                  <c:v>42152</c:v>
                </c:pt>
                <c:pt idx="1875">
                  <c:v>42153</c:v>
                </c:pt>
                <c:pt idx="1876">
                  <c:v>42156</c:v>
                </c:pt>
                <c:pt idx="1877">
                  <c:v>42157</c:v>
                </c:pt>
                <c:pt idx="1878">
                  <c:v>42158</c:v>
                </c:pt>
                <c:pt idx="1879">
                  <c:v>42159</c:v>
                </c:pt>
                <c:pt idx="1880">
                  <c:v>42160</c:v>
                </c:pt>
                <c:pt idx="1881">
                  <c:v>42163</c:v>
                </c:pt>
                <c:pt idx="1882">
                  <c:v>42164</c:v>
                </c:pt>
                <c:pt idx="1883">
                  <c:v>42165</c:v>
                </c:pt>
                <c:pt idx="1884">
                  <c:v>42166</c:v>
                </c:pt>
                <c:pt idx="1885">
                  <c:v>42167</c:v>
                </c:pt>
                <c:pt idx="1886">
                  <c:v>42170</c:v>
                </c:pt>
                <c:pt idx="1887">
                  <c:v>42171</c:v>
                </c:pt>
                <c:pt idx="1888">
                  <c:v>42172</c:v>
                </c:pt>
                <c:pt idx="1889">
                  <c:v>42173</c:v>
                </c:pt>
                <c:pt idx="1890">
                  <c:v>42174</c:v>
                </c:pt>
                <c:pt idx="1891">
                  <c:v>42177</c:v>
                </c:pt>
                <c:pt idx="1892">
                  <c:v>42178</c:v>
                </c:pt>
                <c:pt idx="1893">
                  <c:v>42179</c:v>
                </c:pt>
                <c:pt idx="1894">
                  <c:v>42180</c:v>
                </c:pt>
                <c:pt idx="1895">
                  <c:v>42181</c:v>
                </c:pt>
                <c:pt idx="1896">
                  <c:v>42184</c:v>
                </c:pt>
                <c:pt idx="1897">
                  <c:v>42185</c:v>
                </c:pt>
                <c:pt idx="1898">
                  <c:v>42186</c:v>
                </c:pt>
                <c:pt idx="1899">
                  <c:v>42187</c:v>
                </c:pt>
                <c:pt idx="1900">
                  <c:v>42188</c:v>
                </c:pt>
                <c:pt idx="1901">
                  <c:v>42191</c:v>
                </c:pt>
                <c:pt idx="1902">
                  <c:v>42192</c:v>
                </c:pt>
                <c:pt idx="1903">
                  <c:v>42193</c:v>
                </c:pt>
                <c:pt idx="1904">
                  <c:v>42194</c:v>
                </c:pt>
                <c:pt idx="1905">
                  <c:v>42195</c:v>
                </c:pt>
                <c:pt idx="1906">
                  <c:v>42198</c:v>
                </c:pt>
                <c:pt idx="1907">
                  <c:v>42199</c:v>
                </c:pt>
                <c:pt idx="1908">
                  <c:v>42200</c:v>
                </c:pt>
                <c:pt idx="1909">
                  <c:v>42201</c:v>
                </c:pt>
                <c:pt idx="1910">
                  <c:v>42202</c:v>
                </c:pt>
                <c:pt idx="1911">
                  <c:v>42205</c:v>
                </c:pt>
                <c:pt idx="1912">
                  <c:v>42206</c:v>
                </c:pt>
                <c:pt idx="1913">
                  <c:v>42207</c:v>
                </c:pt>
                <c:pt idx="1914">
                  <c:v>42208</c:v>
                </c:pt>
                <c:pt idx="1915">
                  <c:v>42209</c:v>
                </c:pt>
                <c:pt idx="1916">
                  <c:v>42212</c:v>
                </c:pt>
                <c:pt idx="1917">
                  <c:v>42213</c:v>
                </c:pt>
                <c:pt idx="1918">
                  <c:v>42214</c:v>
                </c:pt>
                <c:pt idx="1919">
                  <c:v>42215</c:v>
                </c:pt>
                <c:pt idx="1920">
                  <c:v>42216</c:v>
                </c:pt>
                <c:pt idx="1921">
                  <c:v>42219</c:v>
                </c:pt>
                <c:pt idx="1922">
                  <c:v>42220</c:v>
                </c:pt>
                <c:pt idx="1923">
                  <c:v>42221</c:v>
                </c:pt>
                <c:pt idx="1924">
                  <c:v>42222</c:v>
                </c:pt>
                <c:pt idx="1925">
                  <c:v>42223</c:v>
                </c:pt>
                <c:pt idx="1926">
                  <c:v>42226</c:v>
                </c:pt>
                <c:pt idx="1927">
                  <c:v>42227</c:v>
                </c:pt>
                <c:pt idx="1928">
                  <c:v>42228</c:v>
                </c:pt>
                <c:pt idx="1929">
                  <c:v>42229</c:v>
                </c:pt>
                <c:pt idx="1930">
                  <c:v>42230</c:v>
                </c:pt>
                <c:pt idx="1931">
                  <c:v>42233</c:v>
                </c:pt>
                <c:pt idx="1932">
                  <c:v>42234</c:v>
                </c:pt>
                <c:pt idx="1933">
                  <c:v>42235</c:v>
                </c:pt>
                <c:pt idx="1934">
                  <c:v>42236</c:v>
                </c:pt>
                <c:pt idx="1935">
                  <c:v>42237</c:v>
                </c:pt>
                <c:pt idx="1936">
                  <c:v>42240</c:v>
                </c:pt>
                <c:pt idx="1937">
                  <c:v>42241</c:v>
                </c:pt>
                <c:pt idx="1938">
                  <c:v>42242</c:v>
                </c:pt>
                <c:pt idx="1939">
                  <c:v>42243</c:v>
                </c:pt>
                <c:pt idx="1940">
                  <c:v>42244</c:v>
                </c:pt>
                <c:pt idx="1941">
                  <c:v>42247</c:v>
                </c:pt>
                <c:pt idx="1942">
                  <c:v>42248</c:v>
                </c:pt>
                <c:pt idx="1943">
                  <c:v>42249</c:v>
                </c:pt>
                <c:pt idx="1944">
                  <c:v>42250</c:v>
                </c:pt>
                <c:pt idx="1945">
                  <c:v>42251</c:v>
                </c:pt>
                <c:pt idx="1946">
                  <c:v>42254</c:v>
                </c:pt>
                <c:pt idx="1947">
                  <c:v>42255</c:v>
                </c:pt>
                <c:pt idx="1948">
                  <c:v>42256</c:v>
                </c:pt>
                <c:pt idx="1949">
                  <c:v>42257</c:v>
                </c:pt>
                <c:pt idx="1950">
                  <c:v>42258</c:v>
                </c:pt>
                <c:pt idx="1951">
                  <c:v>42261</c:v>
                </c:pt>
                <c:pt idx="1952">
                  <c:v>42262</c:v>
                </c:pt>
                <c:pt idx="1953">
                  <c:v>42263</c:v>
                </c:pt>
                <c:pt idx="1954">
                  <c:v>42264</c:v>
                </c:pt>
                <c:pt idx="1955">
                  <c:v>42265</c:v>
                </c:pt>
                <c:pt idx="1956">
                  <c:v>42268</c:v>
                </c:pt>
                <c:pt idx="1957">
                  <c:v>42269</c:v>
                </c:pt>
                <c:pt idx="1958">
                  <c:v>42270</c:v>
                </c:pt>
                <c:pt idx="1959">
                  <c:v>42271</c:v>
                </c:pt>
                <c:pt idx="1960">
                  <c:v>42272</c:v>
                </c:pt>
                <c:pt idx="1961">
                  <c:v>42275</c:v>
                </c:pt>
                <c:pt idx="1962">
                  <c:v>42276</c:v>
                </c:pt>
                <c:pt idx="1963">
                  <c:v>42277</c:v>
                </c:pt>
                <c:pt idx="1964">
                  <c:v>42278</c:v>
                </c:pt>
                <c:pt idx="1965">
                  <c:v>42279</c:v>
                </c:pt>
                <c:pt idx="1966">
                  <c:v>42282</c:v>
                </c:pt>
                <c:pt idx="1967">
                  <c:v>42283</c:v>
                </c:pt>
                <c:pt idx="1968">
                  <c:v>42284</c:v>
                </c:pt>
                <c:pt idx="1969">
                  <c:v>42285</c:v>
                </c:pt>
                <c:pt idx="1970">
                  <c:v>42286</c:v>
                </c:pt>
                <c:pt idx="1971">
                  <c:v>42289</c:v>
                </c:pt>
                <c:pt idx="1972">
                  <c:v>42290</c:v>
                </c:pt>
                <c:pt idx="1973">
                  <c:v>42291</c:v>
                </c:pt>
                <c:pt idx="1974">
                  <c:v>42292</c:v>
                </c:pt>
                <c:pt idx="1975">
                  <c:v>42293</c:v>
                </c:pt>
                <c:pt idx="1976">
                  <c:v>42296</c:v>
                </c:pt>
                <c:pt idx="1977">
                  <c:v>42297</c:v>
                </c:pt>
                <c:pt idx="1978">
                  <c:v>42298</c:v>
                </c:pt>
                <c:pt idx="1979">
                  <c:v>42299</c:v>
                </c:pt>
                <c:pt idx="1980">
                  <c:v>42300</c:v>
                </c:pt>
                <c:pt idx="1981">
                  <c:v>42303</c:v>
                </c:pt>
                <c:pt idx="1982">
                  <c:v>42304</c:v>
                </c:pt>
                <c:pt idx="1983">
                  <c:v>42305</c:v>
                </c:pt>
                <c:pt idx="1984">
                  <c:v>42306</c:v>
                </c:pt>
                <c:pt idx="1985">
                  <c:v>42307</c:v>
                </c:pt>
                <c:pt idx="1986">
                  <c:v>42310</c:v>
                </c:pt>
                <c:pt idx="1987">
                  <c:v>42311</c:v>
                </c:pt>
                <c:pt idx="1988">
                  <c:v>42312</c:v>
                </c:pt>
                <c:pt idx="1989">
                  <c:v>42313</c:v>
                </c:pt>
                <c:pt idx="1990">
                  <c:v>42314</c:v>
                </c:pt>
                <c:pt idx="1991">
                  <c:v>42317</c:v>
                </c:pt>
                <c:pt idx="1992">
                  <c:v>42318</c:v>
                </c:pt>
                <c:pt idx="1993">
                  <c:v>42319</c:v>
                </c:pt>
                <c:pt idx="1994">
                  <c:v>42320</c:v>
                </c:pt>
                <c:pt idx="1995">
                  <c:v>42321</c:v>
                </c:pt>
                <c:pt idx="1996">
                  <c:v>42324</c:v>
                </c:pt>
                <c:pt idx="1997">
                  <c:v>42325</c:v>
                </c:pt>
                <c:pt idx="1998">
                  <c:v>42326</c:v>
                </c:pt>
                <c:pt idx="1999">
                  <c:v>42327</c:v>
                </c:pt>
                <c:pt idx="2000">
                  <c:v>42328</c:v>
                </c:pt>
                <c:pt idx="2001">
                  <c:v>42331</c:v>
                </c:pt>
                <c:pt idx="2002">
                  <c:v>42332</c:v>
                </c:pt>
                <c:pt idx="2003">
                  <c:v>42333</c:v>
                </c:pt>
                <c:pt idx="2004">
                  <c:v>42334</c:v>
                </c:pt>
                <c:pt idx="2005">
                  <c:v>42335</c:v>
                </c:pt>
                <c:pt idx="2006">
                  <c:v>42338</c:v>
                </c:pt>
                <c:pt idx="2007">
                  <c:v>42339</c:v>
                </c:pt>
                <c:pt idx="2008">
                  <c:v>42340</c:v>
                </c:pt>
                <c:pt idx="2009">
                  <c:v>42341</c:v>
                </c:pt>
                <c:pt idx="2010">
                  <c:v>42342</c:v>
                </c:pt>
                <c:pt idx="2011">
                  <c:v>42345</c:v>
                </c:pt>
                <c:pt idx="2012">
                  <c:v>42346</c:v>
                </c:pt>
                <c:pt idx="2013">
                  <c:v>42347</c:v>
                </c:pt>
                <c:pt idx="2014">
                  <c:v>42348</c:v>
                </c:pt>
                <c:pt idx="2015">
                  <c:v>42349</c:v>
                </c:pt>
                <c:pt idx="2016">
                  <c:v>42352</c:v>
                </c:pt>
                <c:pt idx="2017">
                  <c:v>42353</c:v>
                </c:pt>
                <c:pt idx="2018">
                  <c:v>42354</c:v>
                </c:pt>
                <c:pt idx="2019">
                  <c:v>42355</c:v>
                </c:pt>
                <c:pt idx="2020">
                  <c:v>42356</c:v>
                </c:pt>
                <c:pt idx="2021">
                  <c:v>42359</c:v>
                </c:pt>
                <c:pt idx="2022">
                  <c:v>42360</c:v>
                </c:pt>
                <c:pt idx="2023">
                  <c:v>42361</c:v>
                </c:pt>
                <c:pt idx="2024">
                  <c:v>42362</c:v>
                </c:pt>
                <c:pt idx="2025">
                  <c:v>42363</c:v>
                </c:pt>
                <c:pt idx="2026">
                  <c:v>42366</c:v>
                </c:pt>
                <c:pt idx="2027">
                  <c:v>42367</c:v>
                </c:pt>
                <c:pt idx="2028">
                  <c:v>42368</c:v>
                </c:pt>
                <c:pt idx="2029">
                  <c:v>42369</c:v>
                </c:pt>
                <c:pt idx="2030">
                  <c:v>42370</c:v>
                </c:pt>
                <c:pt idx="2031">
                  <c:v>42373</c:v>
                </c:pt>
                <c:pt idx="2032">
                  <c:v>42374</c:v>
                </c:pt>
                <c:pt idx="2033">
                  <c:v>42375</c:v>
                </c:pt>
                <c:pt idx="2034">
                  <c:v>42376</c:v>
                </c:pt>
                <c:pt idx="2035">
                  <c:v>42377</c:v>
                </c:pt>
                <c:pt idx="2036">
                  <c:v>42380</c:v>
                </c:pt>
                <c:pt idx="2037">
                  <c:v>42381</c:v>
                </c:pt>
                <c:pt idx="2038">
                  <c:v>42382</c:v>
                </c:pt>
                <c:pt idx="2039">
                  <c:v>42383</c:v>
                </c:pt>
                <c:pt idx="2040">
                  <c:v>42384</c:v>
                </c:pt>
                <c:pt idx="2041">
                  <c:v>42387</c:v>
                </c:pt>
                <c:pt idx="2042">
                  <c:v>42388</c:v>
                </c:pt>
                <c:pt idx="2043">
                  <c:v>42389</c:v>
                </c:pt>
                <c:pt idx="2044">
                  <c:v>42390</c:v>
                </c:pt>
                <c:pt idx="2045">
                  <c:v>42391</c:v>
                </c:pt>
                <c:pt idx="2046">
                  <c:v>42394</c:v>
                </c:pt>
                <c:pt idx="2047">
                  <c:v>42395</c:v>
                </c:pt>
                <c:pt idx="2048">
                  <c:v>42396</c:v>
                </c:pt>
                <c:pt idx="2049">
                  <c:v>42397</c:v>
                </c:pt>
                <c:pt idx="2050">
                  <c:v>42398</c:v>
                </c:pt>
                <c:pt idx="2051">
                  <c:v>42401</c:v>
                </c:pt>
                <c:pt idx="2052">
                  <c:v>42402</c:v>
                </c:pt>
                <c:pt idx="2053">
                  <c:v>42403</c:v>
                </c:pt>
                <c:pt idx="2054">
                  <c:v>42404</c:v>
                </c:pt>
                <c:pt idx="2055">
                  <c:v>42405</c:v>
                </c:pt>
                <c:pt idx="2056">
                  <c:v>42408</c:v>
                </c:pt>
                <c:pt idx="2057">
                  <c:v>42409</c:v>
                </c:pt>
                <c:pt idx="2058">
                  <c:v>42410</c:v>
                </c:pt>
                <c:pt idx="2059">
                  <c:v>42411</c:v>
                </c:pt>
                <c:pt idx="2060">
                  <c:v>42412</c:v>
                </c:pt>
                <c:pt idx="2061">
                  <c:v>42415</c:v>
                </c:pt>
                <c:pt idx="2062">
                  <c:v>42416</c:v>
                </c:pt>
                <c:pt idx="2063">
                  <c:v>42417</c:v>
                </c:pt>
                <c:pt idx="2064">
                  <c:v>42418</c:v>
                </c:pt>
                <c:pt idx="2065">
                  <c:v>42419</c:v>
                </c:pt>
                <c:pt idx="2066">
                  <c:v>42422</c:v>
                </c:pt>
                <c:pt idx="2067">
                  <c:v>42423</c:v>
                </c:pt>
                <c:pt idx="2068">
                  <c:v>42424</c:v>
                </c:pt>
                <c:pt idx="2069">
                  <c:v>42425</c:v>
                </c:pt>
                <c:pt idx="2070">
                  <c:v>42426</c:v>
                </c:pt>
                <c:pt idx="2071">
                  <c:v>42429</c:v>
                </c:pt>
                <c:pt idx="2072">
                  <c:v>42430</c:v>
                </c:pt>
                <c:pt idx="2073">
                  <c:v>42431</c:v>
                </c:pt>
                <c:pt idx="2074">
                  <c:v>42432</c:v>
                </c:pt>
                <c:pt idx="2075">
                  <c:v>42433</c:v>
                </c:pt>
                <c:pt idx="2076">
                  <c:v>42436</c:v>
                </c:pt>
                <c:pt idx="2077">
                  <c:v>42437</c:v>
                </c:pt>
                <c:pt idx="2078">
                  <c:v>42438</c:v>
                </c:pt>
                <c:pt idx="2079">
                  <c:v>42439</c:v>
                </c:pt>
                <c:pt idx="2080">
                  <c:v>42440</c:v>
                </c:pt>
                <c:pt idx="2081">
                  <c:v>42443</c:v>
                </c:pt>
                <c:pt idx="2082">
                  <c:v>42444</c:v>
                </c:pt>
                <c:pt idx="2083">
                  <c:v>42445</c:v>
                </c:pt>
                <c:pt idx="2084">
                  <c:v>42446</c:v>
                </c:pt>
                <c:pt idx="2085">
                  <c:v>42447</c:v>
                </c:pt>
                <c:pt idx="2086">
                  <c:v>42450</c:v>
                </c:pt>
                <c:pt idx="2087">
                  <c:v>42451</c:v>
                </c:pt>
                <c:pt idx="2088">
                  <c:v>42452</c:v>
                </c:pt>
                <c:pt idx="2089">
                  <c:v>42453</c:v>
                </c:pt>
                <c:pt idx="2090">
                  <c:v>42454</c:v>
                </c:pt>
                <c:pt idx="2091">
                  <c:v>42457</c:v>
                </c:pt>
                <c:pt idx="2092">
                  <c:v>42458</c:v>
                </c:pt>
                <c:pt idx="2093">
                  <c:v>42459</c:v>
                </c:pt>
                <c:pt idx="2094">
                  <c:v>42460</c:v>
                </c:pt>
                <c:pt idx="2095">
                  <c:v>42461</c:v>
                </c:pt>
                <c:pt idx="2096">
                  <c:v>42464</c:v>
                </c:pt>
                <c:pt idx="2097">
                  <c:v>42465</c:v>
                </c:pt>
                <c:pt idx="2098">
                  <c:v>42466</c:v>
                </c:pt>
                <c:pt idx="2099">
                  <c:v>42467</c:v>
                </c:pt>
                <c:pt idx="2100">
                  <c:v>42468</c:v>
                </c:pt>
                <c:pt idx="2101">
                  <c:v>42471</c:v>
                </c:pt>
                <c:pt idx="2102">
                  <c:v>42472</c:v>
                </c:pt>
                <c:pt idx="2103">
                  <c:v>42473</c:v>
                </c:pt>
                <c:pt idx="2104">
                  <c:v>42474</c:v>
                </c:pt>
                <c:pt idx="2105">
                  <c:v>42475</c:v>
                </c:pt>
                <c:pt idx="2106">
                  <c:v>42478</c:v>
                </c:pt>
                <c:pt idx="2107">
                  <c:v>42479</c:v>
                </c:pt>
                <c:pt idx="2108">
                  <c:v>42480</c:v>
                </c:pt>
                <c:pt idx="2109">
                  <c:v>42481</c:v>
                </c:pt>
                <c:pt idx="2110">
                  <c:v>42482</c:v>
                </c:pt>
                <c:pt idx="2111">
                  <c:v>42485</c:v>
                </c:pt>
                <c:pt idx="2112">
                  <c:v>42486</c:v>
                </c:pt>
                <c:pt idx="2113">
                  <c:v>42487</c:v>
                </c:pt>
                <c:pt idx="2114">
                  <c:v>42488</c:v>
                </c:pt>
                <c:pt idx="2115">
                  <c:v>42489</c:v>
                </c:pt>
                <c:pt idx="2116">
                  <c:v>42492</c:v>
                </c:pt>
                <c:pt idx="2117">
                  <c:v>42493</c:v>
                </c:pt>
                <c:pt idx="2118">
                  <c:v>42494</c:v>
                </c:pt>
                <c:pt idx="2119">
                  <c:v>42495</c:v>
                </c:pt>
                <c:pt idx="2120">
                  <c:v>42496</c:v>
                </c:pt>
                <c:pt idx="2121">
                  <c:v>42499</c:v>
                </c:pt>
                <c:pt idx="2122">
                  <c:v>42500</c:v>
                </c:pt>
                <c:pt idx="2123">
                  <c:v>42501</c:v>
                </c:pt>
                <c:pt idx="2124">
                  <c:v>42502</c:v>
                </c:pt>
                <c:pt idx="2125">
                  <c:v>42503</c:v>
                </c:pt>
                <c:pt idx="2126">
                  <c:v>42506</c:v>
                </c:pt>
                <c:pt idx="2127">
                  <c:v>42507</c:v>
                </c:pt>
                <c:pt idx="2128">
                  <c:v>42508</c:v>
                </c:pt>
                <c:pt idx="2129">
                  <c:v>42509</c:v>
                </c:pt>
                <c:pt idx="2130">
                  <c:v>42510</c:v>
                </c:pt>
                <c:pt idx="2131">
                  <c:v>42513</c:v>
                </c:pt>
                <c:pt idx="2132">
                  <c:v>42514</c:v>
                </c:pt>
                <c:pt idx="2133">
                  <c:v>42515</c:v>
                </c:pt>
                <c:pt idx="2134">
                  <c:v>42516</c:v>
                </c:pt>
                <c:pt idx="2135">
                  <c:v>42517</c:v>
                </c:pt>
                <c:pt idx="2136">
                  <c:v>42520</c:v>
                </c:pt>
                <c:pt idx="2137">
                  <c:v>42521</c:v>
                </c:pt>
                <c:pt idx="2138">
                  <c:v>42522</c:v>
                </c:pt>
                <c:pt idx="2139">
                  <c:v>42523</c:v>
                </c:pt>
                <c:pt idx="2140">
                  <c:v>42524</c:v>
                </c:pt>
                <c:pt idx="2141">
                  <c:v>42527</c:v>
                </c:pt>
                <c:pt idx="2142">
                  <c:v>42528</c:v>
                </c:pt>
                <c:pt idx="2143">
                  <c:v>42529</c:v>
                </c:pt>
                <c:pt idx="2144">
                  <c:v>42530</c:v>
                </c:pt>
                <c:pt idx="2145">
                  <c:v>42531</c:v>
                </c:pt>
                <c:pt idx="2146">
                  <c:v>42534</c:v>
                </c:pt>
                <c:pt idx="2147">
                  <c:v>42535</c:v>
                </c:pt>
                <c:pt idx="2148">
                  <c:v>42536</c:v>
                </c:pt>
                <c:pt idx="2149">
                  <c:v>42537</c:v>
                </c:pt>
                <c:pt idx="2150">
                  <c:v>42538</c:v>
                </c:pt>
                <c:pt idx="2151">
                  <c:v>42541</c:v>
                </c:pt>
                <c:pt idx="2152">
                  <c:v>42542</c:v>
                </c:pt>
                <c:pt idx="2153">
                  <c:v>42543</c:v>
                </c:pt>
                <c:pt idx="2154">
                  <c:v>42544</c:v>
                </c:pt>
                <c:pt idx="2155">
                  <c:v>42545</c:v>
                </c:pt>
                <c:pt idx="2156">
                  <c:v>42548</c:v>
                </c:pt>
                <c:pt idx="2157">
                  <c:v>42549</c:v>
                </c:pt>
                <c:pt idx="2158">
                  <c:v>42550</c:v>
                </c:pt>
                <c:pt idx="2159">
                  <c:v>42551</c:v>
                </c:pt>
                <c:pt idx="2160">
                  <c:v>42552</c:v>
                </c:pt>
              </c:numCache>
            </c:numRef>
          </c:cat>
          <c:val>
            <c:numRef>
              <c:f>Feuil1!$F$978:$F$3138</c:f>
              <c:numCache>
                <c:formatCode>0.00</c:formatCode>
                <c:ptCount val="2161"/>
                <c:pt idx="0">
                  <c:v>2.5279999999999996</c:v>
                </c:pt>
                <c:pt idx="1">
                  <c:v>2.5237142857142856</c:v>
                </c:pt>
                <c:pt idx="2">
                  <c:v>2.5544285714285713</c:v>
                </c:pt>
                <c:pt idx="3">
                  <c:v>2.5718571428571431</c:v>
                </c:pt>
                <c:pt idx="4">
                  <c:v>2.5918571428571426</c:v>
                </c:pt>
                <c:pt idx="5">
                  <c:v>2.6111428571428568</c:v>
                </c:pt>
                <c:pt idx="6">
                  <c:v>2.6332857142857145</c:v>
                </c:pt>
                <c:pt idx="7">
                  <c:v>2.6468571428571428</c:v>
                </c:pt>
                <c:pt idx="8">
                  <c:v>2.6539999999999999</c:v>
                </c:pt>
                <c:pt idx="9">
                  <c:v>2.6511428571428572</c:v>
                </c:pt>
                <c:pt idx="10">
                  <c:v>2.6511428571428572</c:v>
                </c:pt>
                <c:pt idx="11">
                  <c:v>2.6497142857142855</c:v>
                </c:pt>
                <c:pt idx="12">
                  <c:v>2.6432857142857142</c:v>
                </c:pt>
                <c:pt idx="13">
                  <c:v>2.6389999999999998</c:v>
                </c:pt>
                <c:pt idx="14">
                  <c:v>2.6482857142857137</c:v>
                </c:pt>
                <c:pt idx="15">
                  <c:v>2.6647142857142856</c:v>
                </c:pt>
                <c:pt idx="16">
                  <c:v>2.6797142857142862</c:v>
                </c:pt>
                <c:pt idx="17">
                  <c:v>2.694</c:v>
                </c:pt>
                <c:pt idx="18">
                  <c:v>2.7032857142857138</c:v>
                </c:pt>
                <c:pt idx="19">
                  <c:v>2.7214285714285711</c:v>
                </c:pt>
                <c:pt idx="20">
                  <c:v>2.733571428571429</c:v>
                </c:pt>
                <c:pt idx="21">
                  <c:v>2.7307142857142854</c:v>
                </c:pt>
                <c:pt idx="22">
                  <c:v>2.7221428571428574</c:v>
                </c:pt>
                <c:pt idx="23">
                  <c:v>2.7164285714285716</c:v>
                </c:pt>
                <c:pt idx="24">
                  <c:v>2.7078571428571427</c:v>
                </c:pt>
                <c:pt idx="25">
                  <c:v>2.6957142857142853</c:v>
                </c:pt>
                <c:pt idx="26">
                  <c:v>2.6807142857142856</c:v>
                </c:pt>
                <c:pt idx="27">
                  <c:v>2.672857142857143</c:v>
                </c:pt>
                <c:pt idx="28">
                  <c:v>2.6742857142857148</c:v>
                </c:pt>
                <c:pt idx="29">
                  <c:v>2.6814285714285719</c:v>
                </c:pt>
                <c:pt idx="30">
                  <c:v>2.6828571428571428</c:v>
                </c:pt>
                <c:pt idx="31">
                  <c:v>2.6849999999999996</c:v>
                </c:pt>
                <c:pt idx="32">
                  <c:v>2.6999999999999997</c:v>
                </c:pt>
                <c:pt idx="33">
                  <c:v>2.7192857142857143</c:v>
                </c:pt>
                <c:pt idx="34">
                  <c:v>2.73</c:v>
                </c:pt>
                <c:pt idx="35">
                  <c:v>2.7428571428571433</c:v>
                </c:pt>
                <c:pt idx="36">
                  <c:v>2.745714285714286</c:v>
                </c:pt>
                <c:pt idx="37">
                  <c:v>2.7657857142857147</c:v>
                </c:pt>
                <c:pt idx="38">
                  <c:v>2.7893571428571429</c:v>
                </c:pt>
                <c:pt idx="39">
                  <c:v>2.8100714285714283</c:v>
                </c:pt>
                <c:pt idx="40">
                  <c:v>2.8329285714285715</c:v>
                </c:pt>
                <c:pt idx="41">
                  <c:v>2.8572142857142855</c:v>
                </c:pt>
                <c:pt idx="42">
                  <c:v>2.8726428571428571</c:v>
                </c:pt>
                <c:pt idx="43">
                  <c:v>2.8880714285714282</c:v>
                </c:pt>
                <c:pt idx="44">
                  <c:v>2.8929999999999998</c:v>
                </c:pt>
                <c:pt idx="45">
                  <c:v>2.8987142857142856</c:v>
                </c:pt>
                <c:pt idx="46">
                  <c:v>2.9029999999999996</c:v>
                </c:pt>
                <c:pt idx="47">
                  <c:v>2.9051428571428568</c:v>
                </c:pt>
                <c:pt idx="48">
                  <c:v>2.9044285714285714</c:v>
                </c:pt>
                <c:pt idx="49">
                  <c:v>2.9040000000000004</c:v>
                </c:pt>
                <c:pt idx="50">
                  <c:v>2.9049999999999998</c:v>
                </c:pt>
                <c:pt idx="51">
                  <c:v>2.9107142857142856</c:v>
                </c:pt>
                <c:pt idx="52">
                  <c:v>2.9235714285714285</c:v>
                </c:pt>
                <c:pt idx="53">
                  <c:v>2.9414285714285713</c:v>
                </c:pt>
                <c:pt idx="54">
                  <c:v>2.9657142857142853</c:v>
                </c:pt>
                <c:pt idx="55">
                  <c:v>2.9961428571428566</c:v>
                </c:pt>
                <c:pt idx="56">
                  <c:v>3.0390000000000001</c:v>
                </c:pt>
                <c:pt idx="57">
                  <c:v>3.0775714285714284</c:v>
                </c:pt>
                <c:pt idx="58">
                  <c:v>3.1118571428571431</c:v>
                </c:pt>
                <c:pt idx="59">
                  <c:v>3.129</c:v>
                </c:pt>
                <c:pt idx="60">
                  <c:v>3.1439999999999997</c:v>
                </c:pt>
                <c:pt idx="61">
                  <c:v>3.1397142857142861</c:v>
                </c:pt>
                <c:pt idx="62">
                  <c:v>3.1314285714285712</c:v>
                </c:pt>
                <c:pt idx="63">
                  <c:v>3.1185714285714283</c:v>
                </c:pt>
                <c:pt idx="64">
                  <c:v>3.108571428571429</c:v>
                </c:pt>
                <c:pt idx="65">
                  <c:v>3.097142857142857</c:v>
                </c:pt>
                <c:pt idx="66">
                  <c:v>3.1014285714285714</c:v>
                </c:pt>
                <c:pt idx="67">
                  <c:v>3.1149999999999998</c:v>
                </c:pt>
                <c:pt idx="68">
                  <c:v>3.1307142857142858</c:v>
                </c:pt>
                <c:pt idx="69">
                  <c:v>3.1621428571428574</c:v>
                </c:pt>
                <c:pt idx="70">
                  <c:v>3.1885714285714286</c:v>
                </c:pt>
                <c:pt idx="71">
                  <c:v>3.2228571428571433</c:v>
                </c:pt>
                <c:pt idx="72">
                  <c:v>3.253571428571429</c:v>
                </c:pt>
                <c:pt idx="73">
                  <c:v>3.2628571428571429</c:v>
                </c:pt>
                <c:pt idx="74">
                  <c:v>3.2549999999999999</c:v>
                </c:pt>
                <c:pt idx="75">
                  <c:v>3.2378571428571425</c:v>
                </c:pt>
                <c:pt idx="76">
                  <c:v>3.2214285714285711</c:v>
                </c:pt>
                <c:pt idx="77">
                  <c:v>3.2071428571428569</c:v>
                </c:pt>
                <c:pt idx="78">
                  <c:v>3.177142857142857</c:v>
                </c:pt>
                <c:pt idx="79">
                  <c:v>3.153571428571428</c:v>
                </c:pt>
                <c:pt idx="80">
                  <c:v>3.15</c:v>
                </c:pt>
                <c:pt idx="81">
                  <c:v>3.129285714285714</c:v>
                </c:pt>
                <c:pt idx="82">
                  <c:v>3.1392857142857147</c:v>
                </c:pt>
                <c:pt idx="83">
                  <c:v>3.1235714285714282</c:v>
                </c:pt>
                <c:pt idx="84">
                  <c:v>3.1034285714285716</c:v>
                </c:pt>
                <c:pt idx="85">
                  <c:v>3.0662857142857143</c:v>
                </c:pt>
                <c:pt idx="86">
                  <c:v>3.0234285714285716</c:v>
                </c:pt>
                <c:pt idx="87">
                  <c:v>2.9707142857142856</c:v>
                </c:pt>
                <c:pt idx="88">
                  <c:v>2.9428571428571426</c:v>
                </c:pt>
                <c:pt idx="89">
                  <c:v>2.8850000000000002</c:v>
                </c:pt>
                <c:pt idx="90">
                  <c:v>2.8457142857142861</c:v>
                </c:pt>
                <c:pt idx="91">
                  <c:v>2.7908571428571429</c:v>
                </c:pt>
                <c:pt idx="92">
                  <c:v>2.7715714285714284</c:v>
                </c:pt>
                <c:pt idx="93">
                  <c:v>2.7508571428571429</c:v>
                </c:pt>
                <c:pt idx="94">
                  <c:v>2.7328571428571431</c:v>
                </c:pt>
                <c:pt idx="95">
                  <c:v>2.7114285714285713</c:v>
                </c:pt>
                <c:pt idx="96">
                  <c:v>2.6964285714285716</c:v>
                </c:pt>
                <c:pt idx="97">
                  <c:v>2.6742857142857139</c:v>
                </c:pt>
                <c:pt idx="98">
                  <c:v>2.6628571428571424</c:v>
                </c:pt>
                <c:pt idx="99">
                  <c:v>2.6371428571428575</c:v>
                </c:pt>
                <c:pt idx="100">
                  <c:v>2.6235714285714282</c:v>
                </c:pt>
                <c:pt idx="101">
                  <c:v>2.6114285714285717</c:v>
                </c:pt>
                <c:pt idx="102">
                  <c:v>2.5942857142857143</c:v>
                </c:pt>
                <c:pt idx="103">
                  <c:v>2.5778571428571433</c:v>
                </c:pt>
                <c:pt idx="104">
                  <c:v>2.5678571428571431</c:v>
                </c:pt>
                <c:pt idx="105">
                  <c:v>2.5678571428571426</c:v>
                </c:pt>
                <c:pt idx="106">
                  <c:v>2.5742857142857143</c:v>
                </c:pt>
                <c:pt idx="107">
                  <c:v>2.5707142857142853</c:v>
                </c:pt>
                <c:pt idx="108">
                  <c:v>2.5614285714285718</c:v>
                </c:pt>
                <c:pt idx="109">
                  <c:v>2.5671428571428572</c:v>
                </c:pt>
                <c:pt idx="110">
                  <c:v>2.572857142857143</c:v>
                </c:pt>
                <c:pt idx="111">
                  <c:v>2.5692857142857148</c:v>
                </c:pt>
                <c:pt idx="112">
                  <c:v>2.5628571428571432</c:v>
                </c:pt>
                <c:pt idx="113">
                  <c:v>2.5549999999999997</c:v>
                </c:pt>
                <c:pt idx="114">
                  <c:v>2.5228571428571422</c:v>
                </c:pt>
                <c:pt idx="115">
                  <c:v>2.492142857142857</c:v>
                </c:pt>
                <c:pt idx="116">
                  <c:v>2.4442857142857148</c:v>
                </c:pt>
                <c:pt idx="117">
                  <c:v>2.4042857142857139</c:v>
                </c:pt>
                <c:pt idx="118">
                  <c:v>2.3657142857142861</c:v>
                </c:pt>
                <c:pt idx="119">
                  <c:v>2.3007142857142857</c:v>
                </c:pt>
                <c:pt idx="120">
                  <c:v>2.2399999999999998</c:v>
                </c:pt>
                <c:pt idx="121">
                  <c:v>2.2142857142857144</c:v>
                </c:pt>
                <c:pt idx="122">
                  <c:v>2.1857142857142859</c:v>
                </c:pt>
                <c:pt idx="123">
                  <c:v>2.1264285714285713</c:v>
                </c:pt>
                <c:pt idx="124">
                  <c:v>2.0221428571428572</c:v>
                </c:pt>
                <c:pt idx="125">
                  <c:v>1.9842857142857144</c:v>
                </c:pt>
                <c:pt idx="126">
                  <c:v>1.9571428571428573</c:v>
                </c:pt>
                <c:pt idx="127">
                  <c:v>1.9749999999999999</c:v>
                </c:pt>
                <c:pt idx="128">
                  <c:v>2.0064285714285712</c:v>
                </c:pt>
                <c:pt idx="129">
                  <c:v>2.0049999999999999</c:v>
                </c:pt>
                <c:pt idx="130">
                  <c:v>2.0378571428571428</c:v>
                </c:pt>
                <c:pt idx="131">
                  <c:v>2.117142857142857</c:v>
                </c:pt>
                <c:pt idx="132">
                  <c:v>2.132857142857143</c:v>
                </c:pt>
                <c:pt idx="133">
                  <c:v>2.132857142857143</c:v>
                </c:pt>
                <c:pt idx="134">
                  <c:v>2.1028571428571428</c:v>
                </c:pt>
                <c:pt idx="135">
                  <c:v>2.0357142857142856</c:v>
                </c:pt>
                <c:pt idx="136">
                  <c:v>2.0107142857142852</c:v>
                </c:pt>
                <c:pt idx="137">
                  <c:v>2.0028571428571427</c:v>
                </c:pt>
                <c:pt idx="138">
                  <c:v>1.9749999999999999</c:v>
                </c:pt>
                <c:pt idx="139">
                  <c:v>1.9157142857142855</c:v>
                </c:pt>
                <c:pt idx="140">
                  <c:v>1.8464285714285713</c:v>
                </c:pt>
                <c:pt idx="141">
                  <c:v>1.7628571428571429</c:v>
                </c:pt>
                <c:pt idx="142">
                  <c:v>1.6914285714285715</c:v>
                </c:pt>
                <c:pt idx="143">
                  <c:v>1.6242857142857148</c:v>
                </c:pt>
                <c:pt idx="144">
                  <c:v>1.5549999999999999</c:v>
                </c:pt>
                <c:pt idx="145">
                  <c:v>1.4807142857142856</c:v>
                </c:pt>
                <c:pt idx="146">
                  <c:v>1.4228571428571428</c:v>
                </c:pt>
                <c:pt idx="147">
                  <c:v>1.4128571428571426</c:v>
                </c:pt>
                <c:pt idx="148">
                  <c:v>1.3992857142857142</c:v>
                </c:pt>
                <c:pt idx="149">
                  <c:v>1.4028571428571428</c:v>
                </c:pt>
                <c:pt idx="150">
                  <c:v>1.342857142857143</c:v>
                </c:pt>
                <c:pt idx="151">
                  <c:v>1.3021428571428573</c:v>
                </c:pt>
                <c:pt idx="152">
                  <c:v>1.2449999999999999</c:v>
                </c:pt>
                <c:pt idx="153">
                  <c:v>1.1447142857142858</c:v>
                </c:pt>
                <c:pt idx="154">
                  <c:v>1.0604285714285715</c:v>
                </c:pt>
                <c:pt idx="155">
                  <c:v>0.95885714285714296</c:v>
                </c:pt>
                <c:pt idx="156">
                  <c:v>0.90885714285714303</c:v>
                </c:pt>
                <c:pt idx="157">
                  <c:v>0.93171428571428572</c:v>
                </c:pt>
                <c:pt idx="158">
                  <c:v>0.9345714285714285</c:v>
                </c:pt>
                <c:pt idx="159">
                  <c:v>0.99600000000000011</c:v>
                </c:pt>
                <c:pt idx="160">
                  <c:v>1.1191428571428572</c:v>
                </c:pt>
                <c:pt idx="161">
                  <c:v>1.2127142857142859</c:v>
                </c:pt>
                <c:pt idx="162">
                  <c:v>1.3192857142857142</c:v>
                </c:pt>
                <c:pt idx="163">
                  <c:v>1.3521428571428571</c:v>
                </c:pt>
                <c:pt idx="164">
                  <c:v>1.362857142857143</c:v>
                </c:pt>
                <c:pt idx="165">
                  <c:v>1.3521428571428571</c:v>
                </c:pt>
                <c:pt idx="166">
                  <c:v>1.3385714285714285</c:v>
                </c:pt>
                <c:pt idx="167">
                  <c:v>1.3058571428571428</c:v>
                </c:pt>
                <c:pt idx="168">
                  <c:v>1.2775714285714288</c:v>
                </c:pt>
                <c:pt idx="169">
                  <c:v>1.2347142857142859</c:v>
                </c:pt>
                <c:pt idx="170">
                  <c:v>1.1641428571428574</c:v>
                </c:pt>
                <c:pt idx="171">
                  <c:v>1.0741428571428571</c:v>
                </c:pt>
                <c:pt idx="172">
                  <c:v>0.94000000000000006</c:v>
                </c:pt>
                <c:pt idx="173">
                  <c:v>0.75457142857142856</c:v>
                </c:pt>
                <c:pt idx="174">
                  <c:v>0.59085714285714286</c:v>
                </c:pt>
                <c:pt idx="175">
                  <c:v>0.42985714285714277</c:v>
                </c:pt>
                <c:pt idx="176">
                  <c:v>0.28485714285714286</c:v>
                </c:pt>
                <c:pt idx="177">
                  <c:v>0.17685714285714288</c:v>
                </c:pt>
                <c:pt idx="178">
                  <c:v>8.9428571428571454E-2</c:v>
                </c:pt>
                <c:pt idx="179">
                  <c:v>6.1428571428571437E-2</c:v>
                </c:pt>
                <c:pt idx="180">
                  <c:v>6.7571428571428574E-2</c:v>
                </c:pt>
                <c:pt idx="181">
                  <c:v>6.7571428571428574E-2</c:v>
                </c:pt>
                <c:pt idx="182">
                  <c:v>8.0428571428571433E-2</c:v>
                </c:pt>
                <c:pt idx="183">
                  <c:v>9.3285714285714291E-2</c:v>
                </c:pt>
                <c:pt idx="184">
                  <c:v>0.10614285714285716</c:v>
                </c:pt>
                <c:pt idx="185">
                  <c:v>0.12285714285714287</c:v>
                </c:pt>
                <c:pt idx="186">
                  <c:v>0.13428571428571431</c:v>
                </c:pt>
                <c:pt idx="187">
                  <c:v>0.14714285714285716</c:v>
                </c:pt>
                <c:pt idx="188">
                  <c:v>0.16</c:v>
                </c:pt>
                <c:pt idx="189">
                  <c:v>0.16</c:v>
                </c:pt>
                <c:pt idx="190">
                  <c:v>0.16</c:v>
                </c:pt>
                <c:pt idx="191">
                  <c:v>0.17271428571428574</c:v>
                </c:pt>
                <c:pt idx="192">
                  <c:v>0.16557142857142856</c:v>
                </c:pt>
                <c:pt idx="193">
                  <c:v>0.15271428571428572</c:v>
                </c:pt>
                <c:pt idx="194">
                  <c:v>0.1395714285714286</c:v>
                </c:pt>
                <c:pt idx="195">
                  <c:v>0.12642857142857142</c:v>
                </c:pt>
                <c:pt idx="196">
                  <c:v>0.11328571428571431</c:v>
                </c:pt>
                <c:pt idx="197">
                  <c:v>0.10014285714285716</c:v>
                </c:pt>
                <c:pt idx="198">
                  <c:v>4.0285714285714293E-2</c:v>
                </c:pt>
                <c:pt idx="199">
                  <c:v>3.5999999999999997E-2</c:v>
                </c:pt>
                <c:pt idx="200">
                  <c:v>3.7428571428571429E-2</c:v>
                </c:pt>
                <c:pt idx="201">
                  <c:v>3.9142857142857146E-2</c:v>
                </c:pt>
                <c:pt idx="202">
                  <c:v>3.3714285714285717E-2</c:v>
                </c:pt>
                <c:pt idx="203">
                  <c:v>3.785714285714286E-2</c:v>
                </c:pt>
                <c:pt idx="204">
                  <c:v>4.2428571428571434E-2</c:v>
                </c:pt>
                <c:pt idx="205">
                  <c:v>0.11328571428571428</c:v>
                </c:pt>
                <c:pt idx="206">
                  <c:v>0.15157142857142855</c:v>
                </c:pt>
                <c:pt idx="207">
                  <c:v>0.17442857142857143</c:v>
                </c:pt>
                <c:pt idx="208">
                  <c:v>0.22514285714285714</c:v>
                </c:pt>
                <c:pt idx="209">
                  <c:v>0.28628571428571431</c:v>
                </c:pt>
                <c:pt idx="210">
                  <c:v>0.33314285714285713</c:v>
                </c:pt>
                <c:pt idx="211">
                  <c:v>0.38028571428571428</c:v>
                </c:pt>
                <c:pt idx="212">
                  <c:v>0.41042857142857142</c:v>
                </c:pt>
                <c:pt idx="213">
                  <c:v>0.43757142857142856</c:v>
                </c:pt>
                <c:pt idx="214">
                  <c:v>0.4647142857142858</c:v>
                </c:pt>
                <c:pt idx="215">
                  <c:v>0.48200000000000004</c:v>
                </c:pt>
                <c:pt idx="216">
                  <c:v>0.50357142857142856</c:v>
                </c:pt>
                <c:pt idx="217">
                  <c:v>0.51</c:v>
                </c:pt>
                <c:pt idx="218">
                  <c:v>0.51571428571428568</c:v>
                </c:pt>
                <c:pt idx="219">
                  <c:v>0.54442857142857137</c:v>
                </c:pt>
                <c:pt idx="220">
                  <c:v>0.54042857142857148</c:v>
                </c:pt>
                <c:pt idx="221">
                  <c:v>0.60042857142857131</c:v>
                </c:pt>
                <c:pt idx="222">
                  <c:v>0.67742857142857138</c:v>
                </c:pt>
                <c:pt idx="223">
                  <c:v>0.75042857142857144</c:v>
                </c:pt>
                <c:pt idx="224">
                  <c:v>0.8332857142857143</c:v>
                </c:pt>
                <c:pt idx="225">
                  <c:v>0.94471428571428562</c:v>
                </c:pt>
                <c:pt idx="226">
                  <c:v>1.0042857142857142</c:v>
                </c:pt>
                <c:pt idx="227">
                  <c:v>1.1307142857142858</c:v>
                </c:pt>
                <c:pt idx="228">
                  <c:v>1.23</c:v>
                </c:pt>
                <c:pt idx="229">
                  <c:v>1.2914285714285716</c:v>
                </c:pt>
                <c:pt idx="230">
                  <c:v>1.3242857142857143</c:v>
                </c:pt>
                <c:pt idx="231">
                  <c:v>1.3485714285714288</c:v>
                </c:pt>
                <c:pt idx="232">
                  <c:v>1.3471428571428572</c:v>
                </c:pt>
                <c:pt idx="233">
                  <c:v>1.3749999999999998</c:v>
                </c:pt>
                <c:pt idx="234">
                  <c:v>1.3342857142857143</c:v>
                </c:pt>
                <c:pt idx="235">
                  <c:v>1.2721428571428572</c:v>
                </c:pt>
                <c:pt idx="236">
                  <c:v>1.2264285714285716</c:v>
                </c:pt>
                <c:pt idx="237">
                  <c:v>1.1942857142857142</c:v>
                </c:pt>
                <c:pt idx="238">
                  <c:v>1.1757142857142857</c:v>
                </c:pt>
                <c:pt idx="239">
                  <c:v>1.1600000000000001</c:v>
                </c:pt>
                <c:pt idx="240">
                  <c:v>1.1500000000000001</c:v>
                </c:pt>
                <c:pt idx="241">
                  <c:v>1.1635714285714285</c:v>
                </c:pt>
                <c:pt idx="242">
                  <c:v>1.1764285714285714</c:v>
                </c:pt>
                <c:pt idx="243">
                  <c:v>1.17</c:v>
                </c:pt>
                <c:pt idx="244">
                  <c:v>1.1642857142857144</c:v>
                </c:pt>
                <c:pt idx="245">
                  <c:v>1.167142857142857</c:v>
                </c:pt>
                <c:pt idx="246">
                  <c:v>1.1535714285714287</c:v>
                </c:pt>
                <c:pt idx="247">
                  <c:v>1.1285714285714286</c:v>
                </c:pt>
                <c:pt idx="248">
                  <c:v>1.1164285714285715</c:v>
                </c:pt>
                <c:pt idx="249">
                  <c:v>1.1078571428571429</c:v>
                </c:pt>
                <c:pt idx="250">
                  <c:v>1.1035714285714286</c:v>
                </c:pt>
                <c:pt idx="251">
                  <c:v>1.1364285714285713</c:v>
                </c:pt>
                <c:pt idx="252">
                  <c:v>1.1628571428571426</c:v>
                </c:pt>
                <c:pt idx="253">
                  <c:v>1.212142857142857</c:v>
                </c:pt>
                <c:pt idx="254">
                  <c:v>1.2528571428571429</c:v>
                </c:pt>
                <c:pt idx="255">
                  <c:v>1.3071428571428569</c:v>
                </c:pt>
                <c:pt idx="256">
                  <c:v>1.3842857142857139</c:v>
                </c:pt>
                <c:pt idx="257">
                  <c:v>1.4414285714285715</c:v>
                </c:pt>
                <c:pt idx="258">
                  <c:v>1.4771428571428569</c:v>
                </c:pt>
                <c:pt idx="259">
                  <c:v>1.5457142857142858</c:v>
                </c:pt>
                <c:pt idx="260">
                  <c:v>1.5907142857142857</c:v>
                </c:pt>
                <c:pt idx="261">
                  <c:v>1.6464285714285716</c:v>
                </c:pt>
                <c:pt idx="262">
                  <c:v>1.672857142857143</c:v>
                </c:pt>
                <c:pt idx="263">
                  <c:v>1.669285714285714</c:v>
                </c:pt>
                <c:pt idx="264">
                  <c:v>1.68</c:v>
                </c:pt>
                <c:pt idx="265">
                  <c:v>1.6892857142857143</c:v>
                </c:pt>
                <c:pt idx="266">
                  <c:v>1.6692857142857143</c:v>
                </c:pt>
                <c:pt idx="267">
                  <c:v>1.6557142857142857</c:v>
                </c:pt>
                <c:pt idx="268">
                  <c:v>1.6557142857142857</c:v>
                </c:pt>
                <c:pt idx="269">
                  <c:v>1.6607142857142858</c:v>
                </c:pt>
                <c:pt idx="270">
                  <c:v>1.6625714285714286</c:v>
                </c:pt>
                <c:pt idx="271">
                  <c:v>1.681142857142857</c:v>
                </c:pt>
                <c:pt idx="272">
                  <c:v>1.696142857142857</c:v>
                </c:pt>
                <c:pt idx="273">
                  <c:v>1.7104285714285712</c:v>
                </c:pt>
                <c:pt idx="274">
                  <c:v>1.7254285714285713</c:v>
                </c:pt>
                <c:pt idx="275">
                  <c:v>1.7090000000000001</c:v>
                </c:pt>
                <c:pt idx="276">
                  <c:v>1.7061428571428567</c:v>
                </c:pt>
                <c:pt idx="277">
                  <c:v>1.6971428571428571</c:v>
                </c:pt>
                <c:pt idx="278">
                  <c:v>1.6671428571428575</c:v>
                </c:pt>
                <c:pt idx="279">
                  <c:v>1.6264285714285713</c:v>
                </c:pt>
                <c:pt idx="280">
                  <c:v>1.5921428571428571</c:v>
                </c:pt>
                <c:pt idx="281">
                  <c:v>1.5657142857142858</c:v>
                </c:pt>
                <c:pt idx="282">
                  <c:v>1.5464285714285713</c:v>
                </c:pt>
                <c:pt idx="283">
                  <c:v>1.5121428571428572</c:v>
                </c:pt>
                <c:pt idx="284">
                  <c:v>1.4935714285714285</c:v>
                </c:pt>
                <c:pt idx="285">
                  <c:v>1.4842857142857144</c:v>
                </c:pt>
                <c:pt idx="286">
                  <c:v>1.4807142857142861</c:v>
                </c:pt>
                <c:pt idx="287">
                  <c:v>1.4599999999999997</c:v>
                </c:pt>
                <c:pt idx="288">
                  <c:v>1.4371428571428571</c:v>
                </c:pt>
                <c:pt idx="289">
                  <c:v>1.4142857142857141</c:v>
                </c:pt>
                <c:pt idx="290">
                  <c:v>1.4171428571428575</c:v>
                </c:pt>
                <c:pt idx="291">
                  <c:v>1.417142857142857</c:v>
                </c:pt>
                <c:pt idx="292">
                  <c:v>1.4235714285714285</c:v>
                </c:pt>
                <c:pt idx="293">
                  <c:v>1.4242857142857142</c:v>
                </c:pt>
                <c:pt idx="294">
                  <c:v>1.4385714285714286</c:v>
                </c:pt>
                <c:pt idx="295">
                  <c:v>1.4371428571428571</c:v>
                </c:pt>
                <c:pt idx="296">
                  <c:v>1.4364285714285714</c:v>
                </c:pt>
                <c:pt idx="297">
                  <c:v>1.4200000000000002</c:v>
                </c:pt>
                <c:pt idx="298">
                  <c:v>1.4064285714285714</c:v>
                </c:pt>
                <c:pt idx="299">
                  <c:v>1.3928571428571428</c:v>
                </c:pt>
                <c:pt idx="300">
                  <c:v>1.3921428571428573</c:v>
                </c:pt>
                <c:pt idx="301">
                  <c:v>1.3878571428571429</c:v>
                </c:pt>
                <c:pt idx="302">
                  <c:v>1.4</c:v>
                </c:pt>
                <c:pt idx="303">
                  <c:v>1.4100000000000001</c:v>
                </c:pt>
                <c:pt idx="304">
                  <c:v>1.422857142857143</c:v>
                </c:pt>
                <c:pt idx="305">
                  <c:v>1.4585714285714286</c:v>
                </c:pt>
                <c:pt idx="306">
                  <c:v>1.4971428571428571</c:v>
                </c:pt>
                <c:pt idx="307">
                  <c:v>1.5342857142857143</c:v>
                </c:pt>
                <c:pt idx="308">
                  <c:v>1.5850000000000002</c:v>
                </c:pt>
                <c:pt idx="309">
                  <c:v>1.6471428571428572</c:v>
                </c:pt>
                <c:pt idx="310">
                  <c:v>1.7221428571428572</c:v>
                </c:pt>
                <c:pt idx="311">
                  <c:v>1.7900000000000003</c:v>
                </c:pt>
                <c:pt idx="312">
                  <c:v>1.8271428571428572</c:v>
                </c:pt>
                <c:pt idx="313">
                  <c:v>1.8571428571428574</c:v>
                </c:pt>
                <c:pt idx="314">
                  <c:v>1.9307142857142858</c:v>
                </c:pt>
                <c:pt idx="315">
                  <c:v>2.0085714285714285</c:v>
                </c:pt>
                <c:pt idx="316">
                  <c:v>2.0671428571428572</c:v>
                </c:pt>
                <c:pt idx="317">
                  <c:v>2.1014285714285714</c:v>
                </c:pt>
                <c:pt idx="318">
                  <c:v>2.117142857142857</c:v>
                </c:pt>
                <c:pt idx="319">
                  <c:v>2.1357142857142857</c:v>
                </c:pt>
                <c:pt idx="320">
                  <c:v>2.137142857142857</c:v>
                </c:pt>
                <c:pt idx="321">
                  <c:v>2.097142857142857</c:v>
                </c:pt>
                <c:pt idx="322">
                  <c:v>2.0514285714285716</c:v>
                </c:pt>
                <c:pt idx="323">
                  <c:v>1.9757142857142858</c:v>
                </c:pt>
                <c:pt idx="324">
                  <c:v>1.9371428571428573</c:v>
                </c:pt>
                <c:pt idx="325">
                  <c:v>1.9085714285714286</c:v>
                </c:pt>
                <c:pt idx="326">
                  <c:v>1.8814285714285715</c:v>
                </c:pt>
                <c:pt idx="327">
                  <c:v>1.8521428571428571</c:v>
                </c:pt>
                <c:pt idx="328">
                  <c:v>1.8178571428571428</c:v>
                </c:pt>
                <c:pt idx="329">
                  <c:v>1.7964285714285713</c:v>
                </c:pt>
                <c:pt idx="330">
                  <c:v>1.8164285714285715</c:v>
                </c:pt>
                <c:pt idx="331">
                  <c:v>1.7949999999999999</c:v>
                </c:pt>
                <c:pt idx="332">
                  <c:v>1.7949999999999999</c:v>
                </c:pt>
                <c:pt idx="333">
                  <c:v>1.7757142857142856</c:v>
                </c:pt>
                <c:pt idx="334">
                  <c:v>1.7764285714285715</c:v>
                </c:pt>
                <c:pt idx="335">
                  <c:v>1.7864285714285713</c:v>
                </c:pt>
                <c:pt idx="336">
                  <c:v>1.7435714285714285</c:v>
                </c:pt>
                <c:pt idx="337">
                  <c:v>1.6900000000000002</c:v>
                </c:pt>
                <c:pt idx="338">
                  <c:v>1.6485714285714288</c:v>
                </c:pt>
                <c:pt idx="339">
                  <c:v>1.6092857142857142</c:v>
                </c:pt>
                <c:pt idx="340">
                  <c:v>1.6142857142857141</c:v>
                </c:pt>
                <c:pt idx="341">
                  <c:v>1.6164285714285713</c:v>
                </c:pt>
                <c:pt idx="342">
                  <c:v>1.6228571428571428</c:v>
                </c:pt>
                <c:pt idx="343">
                  <c:v>1.6650000000000003</c:v>
                </c:pt>
                <c:pt idx="344">
                  <c:v>1.7092857142857143</c:v>
                </c:pt>
                <c:pt idx="345">
                  <c:v>1.7428571428571427</c:v>
                </c:pt>
                <c:pt idx="346">
                  <c:v>1.7764285714285715</c:v>
                </c:pt>
                <c:pt idx="347">
                  <c:v>1.7778571428571428</c:v>
                </c:pt>
                <c:pt idx="348">
                  <c:v>1.7842857142857143</c:v>
                </c:pt>
                <c:pt idx="349">
                  <c:v>1.7707142857142855</c:v>
                </c:pt>
                <c:pt idx="350">
                  <c:v>1.7468571428571427</c:v>
                </c:pt>
                <c:pt idx="351">
                  <c:v>1.7218571428571428</c:v>
                </c:pt>
                <c:pt idx="352">
                  <c:v>1.7090000000000001</c:v>
                </c:pt>
                <c:pt idx="353">
                  <c:v>1.6975714285714287</c:v>
                </c:pt>
                <c:pt idx="354">
                  <c:v>1.6975714285714287</c:v>
                </c:pt>
                <c:pt idx="355">
                  <c:v>1.699714285714286</c:v>
                </c:pt>
                <c:pt idx="356">
                  <c:v>1.701857142857143</c:v>
                </c:pt>
                <c:pt idx="357">
                  <c:v>1.7292857142857143</c:v>
                </c:pt>
                <c:pt idx="358">
                  <c:v>1.7549999999999997</c:v>
                </c:pt>
                <c:pt idx="359">
                  <c:v>1.7692857142857144</c:v>
                </c:pt>
                <c:pt idx="360">
                  <c:v>1.7664285714285712</c:v>
                </c:pt>
                <c:pt idx="361">
                  <c:v>1.7621428571428572</c:v>
                </c:pt>
                <c:pt idx="362">
                  <c:v>1.72</c:v>
                </c:pt>
                <c:pt idx="363">
                  <c:v>1.6782857142857144</c:v>
                </c:pt>
                <c:pt idx="364">
                  <c:v>1.6168571428571428</c:v>
                </c:pt>
                <c:pt idx="365">
                  <c:v>1.5882857142857141</c:v>
                </c:pt>
                <c:pt idx="366">
                  <c:v>1.5768571428571427</c:v>
                </c:pt>
                <c:pt idx="367">
                  <c:v>1.5811428571428572</c:v>
                </c:pt>
                <c:pt idx="368">
                  <c:v>1.5780000000000001</c:v>
                </c:pt>
                <c:pt idx="369">
                  <c:v>1.5941428571428573</c:v>
                </c:pt>
                <c:pt idx="370">
                  <c:v>1.6162857142857143</c:v>
                </c:pt>
                <c:pt idx="371">
                  <c:v>1.6334285714285712</c:v>
                </c:pt>
                <c:pt idx="372">
                  <c:v>1.6234285714285714</c:v>
                </c:pt>
                <c:pt idx="373">
                  <c:v>1.6091428571428572</c:v>
                </c:pt>
                <c:pt idx="374">
                  <c:v>1.5770000000000002</c:v>
                </c:pt>
                <c:pt idx="375">
                  <c:v>1.5455714285714284</c:v>
                </c:pt>
                <c:pt idx="376">
                  <c:v>1.5372857142857141</c:v>
                </c:pt>
                <c:pt idx="377">
                  <c:v>1.5454285714285714</c:v>
                </c:pt>
                <c:pt idx="378">
                  <c:v>1.5554285714285716</c:v>
                </c:pt>
                <c:pt idx="379">
                  <c:v>1.583285714285714</c:v>
                </c:pt>
                <c:pt idx="380">
                  <c:v>1.6115714285714284</c:v>
                </c:pt>
                <c:pt idx="381">
                  <c:v>1.6355714285714285</c:v>
                </c:pt>
                <c:pt idx="382">
                  <c:v>1.6701428571428569</c:v>
                </c:pt>
                <c:pt idx="383">
                  <c:v>1.7062857142857142</c:v>
                </c:pt>
                <c:pt idx="384">
                  <c:v>1.7360000000000002</c:v>
                </c:pt>
                <c:pt idx="385">
                  <c:v>1.7717142857142858</c:v>
                </c:pt>
                <c:pt idx="386">
                  <c:v>1.778142857142857</c:v>
                </c:pt>
                <c:pt idx="387">
                  <c:v>1.7905714285714287</c:v>
                </c:pt>
                <c:pt idx="388">
                  <c:v>1.8044285714285715</c:v>
                </c:pt>
                <c:pt idx="389">
                  <c:v>1.8158571428571426</c:v>
                </c:pt>
                <c:pt idx="390">
                  <c:v>1.8168571428571425</c:v>
                </c:pt>
                <c:pt idx="391">
                  <c:v>1.8014285714285712</c:v>
                </c:pt>
                <c:pt idx="392">
                  <c:v>1.7778571428571428</c:v>
                </c:pt>
                <c:pt idx="393">
                  <c:v>1.7657142857142856</c:v>
                </c:pt>
                <c:pt idx="394">
                  <c:v>1.7457142857142858</c:v>
                </c:pt>
                <c:pt idx="395">
                  <c:v>1.7357142857142855</c:v>
                </c:pt>
                <c:pt idx="396">
                  <c:v>1.72</c:v>
                </c:pt>
                <c:pt idx="397">
                  <c:v>1.7049999999999998</c:v>
                </c:pt>
                <c:pt idx="398">
                  <c:v>1.6914285714285715</c:v>
                </c:pt>
                <c:pt idx="399">
                  <c:v>1.6964285714285714</c:v>
                </c:pt>
                <c:pt idx="400">
                  <c:v>1.7</c:v>
                </c:pt>
                <c:pt idx="401">
                  <c:v>1.7071428571428573</c:v>
                </c:pt>
                <c:pt idx="402">
                  <c:v>1.72</c:v>
                </c:pt>
                <c:pt idx="403">
                  <c:v>1.7357142857142855</c:v>
                </c:pt>
                <c:pt idx="404">
                  <c:v>1.7528571428571431</c:v>
                </c:pt>
                <c:pt idx="405">
                  <c:v>1.7890000000000001</c:v>
                </c:pt>
                <c:pt idx="406">
                  <c:v>1.8137142857142858</c:v>
                </c:pt>
                <c:pt idx="407">
                  <c:v>1.8444285714285715</c:v>
                </c:pt>
                <c:pt idx="408">
                  <c:v>1.8822857142857143</c:v>
                </c:pt>
                <c:pt idx="409">
                  <c:v>1.9148571428571428</c:v>
                </c:pt>
                <c:pt idx="410">
                  <c:v>1.9420000000000002</c:v>
                </c:pt>
                <c:pt idx="411">
                  <c:v>1.9598571428571427</c:v>
                </c:pt>
                <c:pt idx="412">
                  <c:v>1.9722857142857144</c:v>
                </c:pt>
                <c:pt idx="413">
                  <c:v>1.9804285714285716</c:v>
                </c:pt>
                <c:pt idx="414">
                  <c:v>1.9911428571428573</c:v>
                </c:pt>
                <c:pt idx="415">
                  <c:v>1.9875714285714285</c:v>
                </c:pt>
                <c:pt idx="416">
                  <c:v>1.9878571428571428</c:v>
                </c:pt>
                <c:pt idx="417">
                  <c:v>1.9957142857142856</c:v>
                </c:pt>
                <c:pt idx="418">
                  <c:v>2.0107142857142857</c:v>
                </c:pt>
                <c:pt idx="419">
                  <c:v>2.0157142857142856</c:v>
                </c:pt>
                <c:pt idx="420">
                  <c:v>2.0314285714285711</c:v>
                </c:pt>
                <c:pt idx="421">
                  <c:v>2.0435714285714286</c:v>
                </c:pt>
                <c:pt idx="422">
                  <c:v>2.0585714285714287</c:v>
                </c:pt>
                <c:pt idx="423">
                  <c:v>2.0821428571428573</c:v>
                </c:pt>
                <c:pt idx="424">
                  <c:v>2.1014285714285714</c:v>
                </c:pt>
                <c:pt idx="425">
                  <c:v>2.1171428571428574</c:v>
                </c:pt>
                <c:pt idx="426">
                  <c:v>2.1307142857142858</c:v>
                </c:pt>
                <c:pt idx="427">
                  <c:v>2.1271428571428572</c:v>
                </c:pt>
                <c:pt idx="428">
                  <c:v>2.1192857142857142</c:v>
                </c:pt>
                <c:pt idx="429">
                  <c:v>2.1135714285714284</c:v>
                </c:pt>
                <c:pt idx="430">
                  <c:v>2.1042857142857145</c:v>
                </c:pt>
                <c:pt idx="431">
                  <c:v>2.0921428571428571</c:v>
                </c:pt>
                <c:pt idx="432">
                  <c:v>2.0818571428571429</c:v>
                </c:pt>
                <c:pt idx="433">
                  <c:v>2.0818571428571429</c:v>
                </c:pt>
                <c:pt idx="434">
                  <c:v>2.0922857142857141</c:v>
                </c:pt>
                <c:pt idx="435">
                  <c:v>2.0987142857142858</c:v>
                </c:pt>
                <c:pt idx="436">
                  <c:v>2.1069999999999998</c:v>
                </c:pt>
                <c:pt idx="437">
                  <c:v>2.0998571428571426</c:v>
                </c:pt>
                <c:pt idx="438">
                  <c:v>2.0945714285714283</c:v>
                </c:pt>
                <c:pt idx="439">
                  <c:v>2.093142857142857</c:v>
                </c:pt>
                <c:pt idx="440">
                  <c:v>2.0945714285714283</c:v>
                </c:pt>
                <c:pt idx="441">
                  <c:v>2.0934285714285714</c:v>
                </c:pt>
                <c:pt idx="442">
                  <c:v>2.104857142857143</c:v>
                </c:pt>
                <c:pt idx="443">
                  <c:v>2.1094285714285714</c:v>
                </c:pt>
                <c:pt idx="444">
                  <c:v>2.117</c:v>
                </c:pt>
                <c:pt idx="445">
                  <c:v>2.1172857142857144</c:v>
                </c:pt>
                <c:pt idx="446">
                  <c:v>2.1182857142857143</c:v>
                </c:pt>
                <c:pt idx="447">
                  <c:v>2.1182857142857143</c:v>
                </c:pt>
                <c:pt idx="448">
                  <c:v>2.1182857142857143</c:v>
                </c:pt>
                <c:pt idx="449">
                  <c:v>2.1218571428571429</c:v>
                </c:pt>
                <c:pt idx="450">
                  <c:v>2.133</c:v>
                </c:pt>
                <c:pt idx="451">
                  <c:v>2.1397142857142857</c:v>
                </c:pt>
                <c:pt idx="452">
                  <c:v>2.1618571428571429</c:v>
                </c:pt>
                <c:pt idx="453">
                  <c:v>2.1840000000000002</c:v>
                </c:pt>
                <c:pt idx="454">
                  <c:v>2.2068571428571429</c:v>
                </c:pt>
                <c:pt idx="455">
                  <c:v>2.229714285714286</c:v>
                </c:pt>
                <c:pt idx="456">
                  <c:v>2.2408571428571427</c:v>
                </c:pt>
                <c:pt idx="457">
                  <c:v>2.2501428571428574</c:v>
                </c:pt>
                <c:pt idx="458">
                  <c:v>2.270142857142857</c:v>
                </c:pt>
                <c:pt idx="459">
                  <c:v>2.2922857142857143</c:v>
                </c:pt>
                <c:pt idx="460">
                  <c:v>2.3005714285714283</c:v>
                </c:pt>
                <c:pt idx="461">
                  <c:v>2.3120000000000003</c:v>
                </c:pt>
                <c:pt idx="462">
                  <c:v>2.3219999999999996</c:v>
                </c:pt>
                <c:pt idx="463">
                  <c:v>2.3308571428571425</c:v>
                </c:pt>
                <c:pt idx="464">
                  <c:v>2.3375714285714286</c:v>
                </c:pt>
                <c:pt idx="465">
                  <c:v>2.3425714285714281</c:v>
                </c:pt>
                <c:pt idx="466">
                  <c:v>2.3439999999999999</c:v>
                </c:pt>
                <c:pt idx="467">
                  <c:v>2.358571428571429</c:v>
                </c:pt>
                <c:pt idx="468">
                  <c:v>2.3611428571428577</c:v>
                </c:pt>
                <c:pt idx="469">
                  <c:v>2.3508571428571434</c:v>
                </c:pt>
                <c:pt idx="470">
                  <c:v>2.3419999999999996</c:v>
                </c:pt>
                <c:pt idx="471">
                  <c:v>2.3384285714285715</c:v>
                </c:pt>
                <c:pt idx="472">
                  <c:v>2.3281428571428573</c:v>
                </c:pt>
                <c:pt idx="473">
                  <c:v>2.3145714285714289</c:v>
                </c:pt>
                <c:pt idx="474">
                  <c:v>2.3060000000000005</c:v>
                </c:pt>
                <c:pt idx="475">
                  <c:v>2.2931428571428571</c:v>
                </c:pt>
                <c:pt idx="476">
                  <c:v>2.2920000000000003</c:v>
                </c:pt>
                <c:pt idx="477">
                  <c:v>2.278</c:v>
                </c:pt>
                <c:pt idx="478">
                  <c:v>2.2665714285714285</c:v>
                </c:pt>
                <c:pt idx="479">
                  <c:v>2.2587142857142859</c:v>
                </c:pt>
                <c:pt idx="480">
                  <c:v>2.2477142857142858</c:v>
                </c:pt>
                <c:pt idx="481">
                  <c:v>2.2274285714285713</c:v>
                </c:pt>
                <c:pt idx="482">
                  <c:v>2.2134285714285715</c:v>
                </c:pt>
                <c:pt idx="483">
                  <c:v>2.2062857142857144</c:v>
                </c:pt>
                <c:pt idx="484">
                  <c:v>2.2134285714285715</c:v>
                </c:pt>
                <c:pt idx="485">
                  <c:v>2.2191428571428573</c:v>
                </c:pt>
                <c:pt idx="486">
                  <c:v>2.2212857142857145</c:v>
                </c:pt>
                <c:pt idx="487">
                  <c:v>2.2172857142857145</c:v>
                </c:pt>
                <c:pt idx="488">
                  <c:v>2.2111428571428573</c:v>
                </c:pt>
                <c:pt idx="489">
                  <c:v>2.2115714285714287</c:v>
                </c:pt>
                <c:pt idx="490">
                  <c:v>2.2077142857142857</c:v>
                </c:pt>
                <c:pt idx="491">
                  <c:v>2.2005714285714282</c:v>
                </c:pt>
                <c:pt idx="492">
                  <c:v>2.1862857142857139</c:v>
                </c:pt>
                <c:pt idx="493">
                  <c:v>2.177285714285714</c:v>
                </c:pt>
                <c:pt idx="494">
                  <c:v>2.1787142857142858</c:v>
                </c:pt>
                <c:pt idx="495">
                  <c:v>2.1887142857142856</c:v>
                </c:pt>
                <c:pt idx="496">
                  <c:v>2.1968571428571431</c:v>
                </c:pt>
                <c:pt idx="497">
                  <c:v>2.2007142857142856</c:v>
                </c:pt>
                <c:pt idx="498">
                  <c:v>2.2035714285714287</c:v>
                </c:pt>
                <c:pt idx="499">
                  <c:v>2.202142857142857</c:v>
                </c:pt>
                <c:pt idx="500">
                  <c:v>2.194</c:v>
                </c:pt>
                <c:pt idx="501">
                  <c:v>2.1882857142857146</c:v>
                </c:pt>
                <c:pt idx="502">
                  <c:v>2.1630000000000003</c:v>
                </c:pt>
                <c:pt idx="503">
                  <c:v>2.1351428571428572</c:v>
                </c:pt>
                <c:pt idx="504">
                  <c:v>2.1122857142857145</c:v>
                </c:pt>
                <c:pt idx="505">
                  <c:v>2.0922857142857145</c:v>
                </c:pt>
                <c:pt idx="506">
                  <c:v>2.0780000000000003</c:v>
                </c:pt>
                <c:pt idx="507">
                  <c:v>2.0761428571428575</c:v>
                </c:pt>
                <c:pt idx="508">
                  <c:v>2.0711428571428572</c:v>
                </c:pt>
                <c:pt idx="509">
                  <c:v>2.0814285714285714</c:v>
                </c:pt>
                <c:pt idx="510">
                  <c:v>2.089285714285714</c:v>
                </c:pt>
                <c:pt idx="511">
                  <c:v>2.0949999999999998</c:v>
                </c:pt>
                <c:pt idx="512">
                  <c:v>2.105</c:v>
                </c:pt>
                <c:pt idx="513">
                  <c:v>2.1135714285714284</c:v>
                </c:pt>
                <c:pt idx="514">
                  <c:v>2.1157142857142857</c:v>
                </c:pt>
                <c:pt idx="515">
                  <c:v>2.1185714285714288</c:v>
                </c:pt>
                <c:pt idx="516">
                  <c:v>2.117142857142857</c:v>
                </c:pt>
                <c:pt idx="517">
                  <c:v>2.1149999999999998</c:v>
                </c:pt>
                <c:pt idx="518">
                  <c:v>2.1078571428571431</c:v>
                </c:pt>
                <c:pt idx="519">
                  <c:v>2.0935714285714289</c:v>
                </c:pt>
                <c:pt idx="520">
                  <c:v>2.0842857142857141</c:v>
                </c:pt>
                <c:pt idx="521">
                  <c:v>2.0771428571428574</c:v>
                </c:pt>
                <c:pt idx="522">
                  <c:v>2.0635714285714286</c:v>
                </c:pt>
                <c:pt idx="523">
                  <c:v>2.052142857142857</c:v>
                </c:pt>
                <c:pt idx="524">
                  <c:v>2.0449999999999995</c:v>
                </c:pt>
                <c:pt idx="525">
                  <c:v>2.0542857142857143</c:v>
                </c:pt>
                <c:pt idx="526">
                  <c:v>2.0671428571428572</c:v>
                </c:pt>
                <c:pt idx="527">
                  <c:v>2.0778571428571424</c:v>
                </c:pt>
                <c:pt idx="528">
                  <c:v>2.0871428571428567</c:v>
                </c:pt>
                <c:pt idx="529">
                  <c:v>2.1121428571428571</c:v>
                </c:pt>
                <c:pt idx="530">
                  <c:v>2.1435714285714282</c:v>
                </c:pt>
                <c:pt idx="531">
                  <c:v>2.169</c:v>
                </c:pt>
                <c:pt idx="532">
                  <c:v>2.1868571428571428</c:v>
                </c:pt>
                <c:pt idx="533">
                  <c:v>2.1968571428571431</c:v>
                </c:pt>
                <c:pt idx="534">
                  <c:v>2.2025714285714288</c:v>
                </c:pt>
                <c:pt idx="535">
                  <c:v>2.2175714285714281</c:v>
                </c:pt>
                <c:pt idx="536">
                  <c:v>2.2268571428571429</c:v>
                </c:pt>
                <c:pt idx="537">
                  <c:v>2.2268571428571429</c:v>
                </c:pt>
                <c:pt idx="538">
                  <c:v>2.2250000000000001</c:v>
                </c:pt>
                <c:pt idx="539">
                  <c:v>2.2264285714285714</c:v>
                </c:pt>
                <c:pt idx="540">
                  <c:v>2.2347142857142859</c:v>
                </c:pt>
                <c:pt idx="541">
                  <c:v>2.245857142857143</c:v>
                </c:pt>
                <c:pt idx="542">
                  <c:v>2.2520000000000002</c:v>
                </c:pt>
                <c:pt idx="543">
                  <c:v>2.2562857142857142</c:v>
                </c:pt>
                <c:pt idx="544">
                  <c:v>2.2577142857142856</c:v>
                </c:pt>
                <c:pt idx="545">
                  <c:v>2.2675714285714288</c:v>
                </c:pt>
                <c:pt idx="546">
                  <c:v>2.2775714285714286</c:v>
                </c:pt>
                <c:pt idx="547">
                  <c:v>2.2835714285714284</c:v>
                </c:pt>
                <c:pt idx="548">
                  <c:v>2.2909999999999999</c:v>
                </c:pt>
                <c:pt idx="549">
                  <c:v>2.2884285714285713</c:v>
                </c:pt>
                <c:pt idx="550">
                  <c:v>2.274142857142857</c:v>
                </c:pt>
                <c:pt idx="551">
                  <c:v>2.2555714285714288</c:v>
                </c:pt>
                <c:pt idx="552">
                  <c:v>2.2342857142857144</c:v>
                </c:pt>
                <c:pt idx="553">
                  <c:v>2.2171428571428571</c:v>
                </c:pt>
                <c:pt idx="554">
                  <c:v>2.2092857142857141</c:v>
                </c:pt>
                <c:pt idx="555">
                  <c:v>2.2035714285714287</c:v>
                </c:pt>
                <c:pt idx="556">
                  <c:v>2.2064285714285714</c:v>
                </c:pt>
                <c:pt idx="557">
                  <c:v>2.2092857142857141</c:v>
                </c:pt>
                <c:pt idx="558">
                  <c:v>2.2207142857142856</c:v>
                </c:pt>
                <c:pt idx="559">
                  <c:v>2.2228571428571429</c:v>
                </c:pt>
                <c:pt idx="560">
                  <c:v>2.2042857142857146</c:v>
                </c:pt>
                <c:pt idx="561">
                  <c:v>2.1621428571428569</c:v>
                </c:pt>
                <c:pt idx="562">
                  <c:v>2.1221428571428573</c:v>
                </c:pt>
                <c:pt idx="563">
                  <c:v>2.0807142857142855</c:v>
                </c:pt>
                <c:pt idx="564">
                  <c:v>2.0464285714285717</c:v>
                </c:pt>
                <c:pt idx="565">
                  <c:v>2.0150000000000001</c:v>
                </c:pt>
                <c:pt idx="566">
                  <c:v>1.9985714285714287</c:v>
                </c:pt>
                <c:pt idx="567">
                  <c:v>1.9914285714285713</c:v>
                </c:pt>
                <c:pt idx="568">
                  <c:v>2.0028571428571427</c:v>
                </c:pt>
                <c:pt idx="569">
                  <c:v>2.0078571428571426</c:v>
                </c:pt>
                <c:pt idx="570">
                  <c:v>2.012142857142857</c:v>
                </c:pt>
                <c:pt idx="571">
                  <c:v>2.0249999999999999</c:v>
                </c:pt>
                <c:pt idx="572">
                  <c:v>2.0221428571428572</c:v>
                </c:pt>
                <c:pt idx="573">
                  <c:v>2.007857142857143</c:v>
                </c:pt>
                <c:pt idx="574">
                  <c:v>1.9928571428571427</c:v>
                </c:pt>
                <c:pt idx="575">
                  <c:v>1.9792857142857145</c:v>
                </c:pt>
                <c:pt idx="576">
                  <c:v>1.9728571428571429</c:v>
                </c:pt>
                <c:pt idx="577">
                  <c:v>1.9614285714285713</c:v>
                </c:pt>
                <c:pt idx="578">
                  <c:v>1.9432857142857143</c:v>
                </c:pt>
                <c:pt idx="579">
                  <c:v>1.9382857142857142</c:v>
                </c:pt>
                <c:pt idx="580">
                  <c:v>1.9361428571428572</c:v>
                </c:pt>
                <c:pt idx="581">
                  <c:v>1.9336428571428572</c:v>
                </c:pt>
                <c:pt idx="582">
                  <c:v>1.9229285714285713</c:v>
                </c:pt>
                <c:pt idx="583">
                  <c:v>1.9115</c:v>
                </c:pt>
                <c:pt idx="584">
                  <c:v>1.9072142857142858</c:v>
                </c:pt>
                <c:pt idx="585">
                  <c:v>1.8982142857142859</c:v>
                </c:pt>
                <c:pt idx="586">
                  <c:v>1.8889285714285715</c:v>
                </c:pt>
                <c:pt idx="587">
                  <c:v>1.8829285714285713</c:v>
                </c:pt>
                <c:pt idx="588">
                  <c:v>1.8740000000000001</c:v>
                </c:pt>
                <c:pt idx="589">
                  <c:v>1.8725714285714286</c:v>
                </c:pt>
                <c:pt idx="590">
                  <c:v>1.8640000000000001</c:v>
                </c:pt>
                <c:pt idx="591">
                  <c:v>1.8482857142857143</c:v>
                </c:pt>
                <c:pt idx="592">
                  <c:v>1.8340000000000001</c:v>
                </c:pt>
                <c:pt idx="593">
                  <c:v>1.8225714285714285</c:v>
                </c:pt>
                <c:pt idx="594">
                  <c:v>1.8007142857142857</c:v>
                </c:pt>
                <c:pt idx="595">
                  <c:v>1.7814285714285718</c:v>
                </c:pt>
                <c:pt idx="596">
                  <c:v>1.7657142857142858</c:v>
                </c:pt>
                <c:pt idx="597">
                  <c:v>1.7542857142857142</c:v>
                </c:pt>
                <c:pt idx="598">
                  <c:v>1.7478571428571428</c:v>
                </c:pt>
                <c:pt idx="599">
                  <c:v>1.7478571428571426</c:v>
                </c:pt>
                <c:pt idx="600">
                  <c:v>1.7449999999999999</c:v>
                </c:pt>
                <c:pt idx="601">
                  <c:v>1.7435714285714283</c:v>
                </c:pt>
                <c:pt idx="602">
                  <c:v>1.7321428571428572</c:v>
                </c:pt>
                <c:pt idx="603">
                  <c:v>1.7092857142857141</c:v>
                </c:pt>
                <c:pt idx="604">
                  <c:v>1.6835714285714285</c:v>
                </c:pt>
                <c:pt idx="605">
                  <c:v>1.6557142857142859</c:v>
                </c:pt>
                <c:pt idx="606">
                  <c:v>1.6328571428571428</c:v>
                </c:pt>
                <c:pt idx="607">
                  <c:v>1.6128571428571432</c:v>
                </c:pt>
                <c:pt idx="608">
                  <c:v>1.5999999999999999</c:v>
                </c:pt>
                <c:pt idx="609">
                  <c:v>1.605</c:v>
                </c:pt>
                <c:pt idx="610">
                  <c:v>1.6164285714285715</c:v>
                </c:pt>
                <c:pt idx="611">
                  <c:v>1.6271428571428572</c:v>
                </c:pt>
                <c:pt idx="612">
                  <c:v>1.6357142857142857</c:v>
                </c:pt>
                <c:pt idx="613">
                  <c:v>1.642857142857143</c:v>
                </c:pt>
                <c:pt idx="614">
                  <c:v>1.6557142857142857</c:v>
                </c:pt>
                <c:pt idx="615">
                  <c:v>1.6692857142857147</c:v>
                </c:pt>
                <c:pt idx="616">
                  <c:v>1.6778571428571427</c:v>
                </c:pt>
                <c:pt idx="617">
                  <c:v>1.6821428571428572</c:v>
                </c:pt>
                <c:pt idx="618">
                  <c:v>1.6892857142857143</c:v>
                </c:pt>
                <c:pt idx="619">
                  <c:v>1.7035714285714287</c:v>
                </c:pt>
                <c:pt idx="620">
                  <c:v>1.7021428571428572</c:v>
                </c:pt>
                <c:pt idx="621">
                  <c:v>1.6864285714285716</c:v>
                </c:pt>
                <c:pt idx="622">
                  <c:v>1.6714285714285713</c:v>
                </c:pt>
                <c:pt idx="623">
                  <c:v>1.6478571428571429</c:v>
                </c:pt>
                <c:pt idx="624">
                  <c:v>1.6307142857142858</c:v>
                </c:pt>
                <c:pt idx="625">
                  <c:v>1.6114285714285717</c:v>
                </c:pt>
                <c:pt idx="626">
                  <c:v>1.580714285714286</c:v>
                </c:pt>
                <c:pt idx="627">
                  <c:v>1.5678571428571431</c:v>
                </c:pt>
                <c:pt idx="628">
                  <c:v>1.5635714285714286</c:v>
                </c:pt>
                <c:pt idx="629">
                  <c:v>1.5364285714285713</c:v>
                </c:pt>
                <c:pt idx="630">
                  <c:v>1.5221428571428572</c:v>
                </c:pt>
                <c:pt idx="631">
                  <c:v>1.5050000000000001</c:v>
                </c:pt>
                <c:pt idx="632">
                  <c:v>1.4921428571428572</c:v>
                </c:pt>
                <c:pt idx="633">
                  <c:v>1.4885714285714289</c:v>
                </c:pt>
                <c:pt idx="634">
                  <c:v>1.4714285714285713</c:v>
                </c:pt>
                <c:pt idx="635">
                  <c:v>1.4585714285714284</c:v>
                </c:pt>
                <c:pt idx="636">
                  <c:v>1.4642857142857142</c:v>
                </c:pt>
                <c:pt idx="637">
                  <c:v>1.4714285714285713</c:v>
                </c:pt>
                <c:pt idx="638">
                  <c:v>1.4742857142857146</c:v>
                </c:pt>
                <c:pt idx="639">
                  <c:v>1.4728571428571426</c:v>
                </c:pt>
                <c:pt idx="640">
                  <c:v>1.47</c:v>
                </c:pt>
                <c:pt idx="641">
                  <c:v>1.4757142857142858</c:v>
                </c:pt>
                <c:pt idx="642">
                  <c:v>1.4885714285714287</c:v>
                </c:pt>
                <c:pt idx="643">
                  <c:v>1.5028571428571429</c:v>
                </c:pt>
                <c:pt idx="644">
                  <c:v>1.5057142857142856</c:v>
                </c:pt>
                <c:pt idx="645">
                  <c:v>1.5135714285714286</c:v>
                </c:pt>
                <c:pt idx="646">
                  <c:v>1.5192857142857144</c:v>
                </c:pt>
                <c:pt idx="647">
                  <c:v>1.5235714285714288</c:v>
                </c:pt>
                <c:pt idx="648">
                  <c:v>1.5228571428571429</c:v>
                </c:pt>
                <c:pt idx="649">
                  <c:v>1.5207142857142857</c:v>
                </c:pt>
                <c:pt idx="650">
                  <c:v>1.5207142857142859</c:v>
                </c:pt>
                <c:pt idx="651">
                  <c:v>1.5207142857142857</c:v>
                </c:pt>
                <c:pt idx="652">
                  <c:v>1.5257142857142856</c:v>
                </c:pt>
                <c:pt idx="653">
                  <c:v>1.5342857142857143</c:v>
                </c:pt>
                <c:pt idx="654">
                  <c:v>1.547857142857143</c:v>
                </c:pt>
                <c:pt idx="655">
                  <c:v>1.5642857142857145</c:v>
                </c:pt>
                <c:pt idx="656">
                  <c:v>1.570714285714286</c:v>
                </c:pt>
                <c:pt idx="657">
                  <c:v>1.5792857142857142</c:v>
                </c:pt>
                <c:pt idx="658">
                  <c:v>1.5935714285714282</c:v>
                </c:pt>
                <c:pt idx="659">
                  <c:v>1.6135714285714287</c:v>
                </c:pt>
                <c:pt idx="660">
                  <c:v>1.6407142857142856</c:v>
                </c:pt>
                <c:pt idx="661">
                  <c:v>1.6592857142857143</c:v>
                </c:pt>
                <c:pt idx="662">
                  <c:v>1.6835714285714285</c:v>
                </c:pt>
                <c:pt idx="663">
                  <c:v>1.707857142857143</c:v>
                </c:pt>
                <c:pt idx="664">
                  <c:v>1.7307142857142854</c:v>
                </c:pt>
                <c:pt idx="665">
                  <c:v>1.7657142857142856</c:v>
                </c:pt>
                <c:pt idx="666">
                  <c:v>1.804285714285714</c:v>
                </c:pt>
                <c:pt idx="667">
                  <c:v>1.8242857142857145</c:v>
                </c:pt>
                <c:pt idx="668">
                  <c:v>1.8421428571428573</c:v>
                </c:pt>
                <c:pt idx="669">
                  <c:v>1.8507142857142858</c:v>
                </c:pt>
                <c:pt idx="670">
                  <c:v>1.8542857142857143</c:v>
                </c:pt>
                <c:pt idx="671">
                  <c:v>1.8657142857142854</c:v>
                </c:pt>
                <c:pt idx="672">
                  <c:v>1.8664285714285711</c:v>
                </c:pt>
                <c:pt idx="673">
                  <c:v>1.8607142857142855</c:v>
                </c:pt>
                <c:pt idx="674">
                  <c:v>1.8678571428571427</c:v>
                </c:pt>
                <c:pt idx="675">
                  <c:v>1.875</c:v>
                </c:pt>
                <c:pt idx="676">
                  <c:v>1.875</c:v>
                </c:pt>
                <c:pt idx="677">
                  <c:v>1.8742857142857143</c:v>
                </c:pt>
                <c:pt idx="678">
                  <c:v>1.8699999999999997</c:v>
                </c:pt>
                <c:pt idx="679">
                  <c:v>1.8607142857142855</c:v>
                </c:pt>
                <c:pt idx="680">
                  <c:v>1.8521428571428571</c:v>
                </c:pt>
                <c:pt idx="681">
                  <c:v>1.839285714285714</c:v>
                </c:pt>
                <c:pt idx="682">
                  <c:v>1.8450000000000002</c:v>
                </c:pt>
                <c:pt idx="683">
                  <c:v>1.8635714285714289</c:v>
                </c:pt>
                <c:pt idx="684">
                  <c:v>1.8885714285714283</c:v>
                </c:pt>
                <c:pt idx="685">
                  <c:v>1.9092857142857143</c:v>
                </c:pt>
                <c:pt idx="686">
                  <c:v>1.9321428571428572</c:v>
                </c:pt>
                <c:pt idx="687">
                  <c:v>1.9464285714285714</c:v>
                </c:pt>
                <c:pt idx="688">
                  <c:v>1.957857142857143</c:v>
                </c:pt>
                <c:pt idx="689">
                  <c:v>1.95</c:v>
                </c:pt>
                <c:pt idx="690">
                  <c:v>1.9414285714285717</c:v>
                </c:pt>
                <c:pt idx="691">
                  <c:v>1.9235714285714285</c:v>
                </c:pt>
                <c:pt idx="692">
                  <c:v>1.9221428571428572</c:v>
                </c:pt>
                <c:pt idx="693">
                  <c:v>1.9185714285714286</c:v>
                </c:pt>
                <c:pt idx="694">
                  <c:v>1.9107142857142858</c:v>
                </c:pt>
                <c:pt idx="695">
                  <c:v>1.9078571428571429</c:v>
                </c:pt>
                <c:pt idx="696">
                  <c:v>1.9157142857142857</c:v>
                </c:pt>
                <c:pt idx="697">
                  <c:v>1.92</c:v>
                </c:pt>
                <c:pt idx="698">
                  <c:v>1.9357142857142855</c:v>
                </c:pt>
                <c:pt idx="699">
                  <c:v>1.9271428571428568</c:v>
                </c:pt>
                <c:pt idx="700">
                  <c:v>1.9257142857142855</c:v>
                </c:pt>
                <c:pt idx="701">
                  <c:v>1.9392857142857143</c:v>
                </c:pt>
                <c:pt idx="702">
                  <c:v>1.9464285714285714</c:v>
                </c:pt>
                <c:pt idx="703">
                  <c:v>1.9492857142857143</c:v>
                </c:pt>
                <c:pt idx="704">
                  <c:v>1.9607142857142856</c:v>
                </c:pt>
                <c:pt idx="705">
                  <c:v>1.9664285714285712</c:v>
                </c:pt>
                <c:pt idx="706">
                  <c:v>1.9728571428571429</c:v>
                </c:pt>
                <c:pt idx="707">
                  <c:v>1.9749999999999999</c:v>
                </c:pt>
                <c:pt idx="708">
                  <c:v>1.97</c:v>
                </c:pt>
                <c:pt idx="709">
                  <c:v>1.9771428571428571</c:v>
                </c:pt>
                <c:pt idx="710">
                  <c:v>1.9985714285714287</c:v>
                </c:pt>
                <c:pt idx="711">
                  <c:v>2.0092857142857139</c:v>
                </c:pt>
                <c:pt idx="712">
                  <c:v>2.0192857142857141</c:v>
                </c:pt>
                <c:pt idx="713">
                  <c:v>2.0342857142857143</c:v>
                </c:pt>
                <c:pt idx="714">
                  <c:v>2.0514285714285712</c:v>
                </c:pt>
                <c:pt idx="715">
                  <c:v>2.0714285714285712</c:v>
                </c:pt>
                <c:pt idx="716">
                  <c:v>2.0900000000000003</c:v>
                </c:pt>
                <c:pt idx="717">
                  <c:v>2.0957142857142856</c:v>
                </c:pt>
                <c:pt idx="718">
                  <c:v>2.105</c:v>
                </c:pt>
                <c:pt idx="719">
                  <c:v>2.1092857142857144</c:v>
                </c:pt>
                <c:pt idx="720">
                  <c:v>2.117142857142857</c:v>
                </c:pt>
                <c:pt idx="721">
                  <c:v>2.12</c:v>
                </c:pt>
                <c:pt idx="722">
                  <c:v>2.1149999999999998</c:v>
                </c:pt>
                <c:pt idx="723">
                  <c:v>2.1107142857142858</c:v>
                </c:pt>
                <c:pt idx="724">
                  <c:v>2.1135714285714284</c:v>
                </c:pt>
                <c:pt idx="725">
                  <c:v>2.129285714285714</c:v>
                </c:pt>
                <c:pt idx="726">
                  <c:v>2.1549999999999998</c:v>
                </c:pt>
                <c:pt idx="727">
                  <c:v>2.1749999999999998</c:v>
                </c:pt>
                <c:pt idx="728">
                  <c:v>2.1985714285714284</c:v>
                </c:pt>
                <c:pt idx="729">
                  <c:v>2.2292857142857141</c:v>
                </c:pt>
                <c:pt idx="730">
                  <c:v>2.2564285714285712</c:v>
                </c:pt>
                <c:pt idx="731">
                  <c:v>2.2721428571428568</c:v>
                </c:pt>
                <c:pt idx="732">
                  <c:v>2.2721428571428572</c:v>
                </c:pt>
                <c:pt idx="733">
                  <c:v>2.2692857142857141</c:v>
                </c:pt>
                <c:pt idx="734">
                  <c:v>2.2721428571428572</c:v>
                </c:pt>
                <c:pt idx="735">
                  <c:v>2.2742857142857145</c:v>
                </c:pt>
                <c:pt idx="736">
                  <c:v>2.2635714285714288</c:v>
                </c:pt>
                <c:pt idx="737">
                  <c:v>2.2514285714285713</c:v>
                </c:pt>
                <c:pt idx="738">
                  <c:v>2.2492857142857146</c:v>
                </c:pt>
                <c:pt idx="739">
                  <c:v>2.2507142857142854</c:v>
                </c:pt>
                <c:pt idx="740">
                  <c:v>2.2549999999999999</c:v>
                </c:pt>
                <c:pt idx="741">
                  <c:v>2.2507142857142854</c:v>
                </c:pt>
                <c:pt idx="742">
                  <c:v>2.2450000000000001</c:v>
                </c:pt>
                <c:pt idx="743">
                  <c:v>2.2535714285714286</c:v>
                </c:pt>
                <c:pt idx="744">
                  <c:v>2.2671428571428569</c:v>
                </c:pt>
                <c:pt idx="745">
                  <c:v>2.2742857142857145</c:v>
                </c:pt>
                <c:pt idx="746">
                  <c:v>2.2785714285714285</c:v>
                </c:pt>
                <c:pt idx="747">
                  <c:v>2.2857142857142856</c:v>
                </c:pt>
                <c:pt idx="748">
                  <c:v>2.2992857142857139</c:v>
                </c:pt>
                <c:pt idx="749">
                  <c:v>2.3146428571428572</c:v>
                </c:pt>
                <c:pt idx="750">
                  <c:v>2.3196428571428571</c:v>
                </c:pt>
                <c:pt idx="751">
                  <c:v>2.3153571428571427</c:v>
                </c:pt>
                <c:pt idx="752">
                  <c:v>2.3074999999999997</c:v>
                </c:pt>
                <c:pt idx="753">
                  <c:v>2.3003571428571425</c:v>
                </c:pt>
                <c:pt idx="754">
                  <c:v>2.2917857142857145</c:v>
                </c:pt>
                <c:pt idx="755">
                  <c:v>2.2796428571428571</c:v>
                </c:pt>
                <c:pt idx="756">
                  <c:v>2.27</c:v>
                </c:pt>
                <c:pt idx="757">
                  <c:v>2.2707142857142855</c:v>
                </c:pt>
                <c:pt idx="758">
                  <c:v>2.2907142857142859</c:v>
                </c:pt>
                <c:pt idx="759">
                  <c:v>2.3135714285714286</c:v>
                </c:pt>
                <c:pt idx="760">
                  <c:v>2.3478571428571433</c:v>
                </c:pt>
                <c:pt idx="761">
                  <c:v>2.3821428571428571</c:v>
                </c:pt>
                <c:pt idx="762">
                  <c:v>2.4164285714285714</c:v>
                </c:pt>
                <c:pt idx="763">
                  <c:v>2.4378571428571432</c:v>
                </c:pt>
                <c:pt idx="764">
                  <c:v>2.4585714285714286</c:v>
                </c:pt>
                <c:pt idx="765">
                  <c:v>2.4699999999999998</c:v>
                </c:pt>
                <c:pt idx="766">
                  <c:v>2.4871428571428571</c:v>
                </c:pt>
                <c:pt idx="767">
                  <c:v>2.4899999999999998</c:v>
                </c:pt>
                <c:pt idx="768">
                  <c:v>2.4942857142857138</c:v>
                </c:pt>
                <c:pt idx="769">
                  <c:v>2.5064285714285712</c:v>
                </c:pt>
                <c:pt idx="770">
                  <c:v>2.520714285714285</c:v>
                </c:pt>
                <c:pt idx="771">
                  <c:v>2.5257142857142858</c:v>
                </c:pt>
                <c:pt idx="772">
                  <c:v>2.5142857142857147</c:v>
                </c:pt>
                <c:pt idx="773">
                  <c:v>2.4942857142857142</c:v>
                </c:pt>
                <c:pt idx="774">
                  <c:v>2.4778571428571432</c:v>
                </c:pt>
                <c:pt idx="775">
                  <c:v>2.4542857142857142</c:v>
                </c:pt>
                <c:pt idx="776">
                  <c:v>2.4400000000000004</c:v>
                </c:pt>
                <c:pt idx="777">
                  <c:v>2.4328571428571428</c:v>
                </c:pt>
                <c:pt idx="778">
                  <c:v>2.4321428571428569</c:v>
                </c:pt>
                <c:pt idx="779">
                  <c:v>2.4364285714285714</c:v>
                </c:pt>
                <c:pt idx="780">
                  <c:v>2.4385714285714286</c:v>
                </c:pt>
                <c:pt idx="781">
                  <c:v>2.4457142857142853</c:v>
                </c:pt>
                <c:pt idx="782">
                  <c:v>2.4571428571428569</c:v>
                </c:pt>
                <c:pt idx="783">
                  <c:v>2.4514285714285715</c:v>
                </c:pt>
                <c:pt idx="784">
                  <c:v>2.4461428571428572</c:v>
                </c:pt>
                <c:pt idx="785">
                  <c:v>2.4404285714285718</c:v>
                </c:pt>
                <c:pt idx="786">
                  <c:v>2.444</c:v>
                </c:pt>
                <c:pt idx="787">
                  <c:v>2.4604285714285719</c:v>
                </c:pt>
                <c:pt idx="788">
                  <c:v>2.4725714285714284</c:v>
                </c:pt>
                <c:pt idx="789">
                  <c:v>2.4918571428571425</c:v>
                </c:pt>
                <c:pt idx="790">
                  <c:v>2.5168571428571425</c:v>
                </c:pt>
                <c:pt idx="791">
                  <c:v>2.544285714285714</c:v>
                </c:pt>
                <c:pt idx="792">
                  <c:v>2.5778571428571433</c:v>
                </c:pt>
                <c:pt idx="793">
                  <c:v>2.6078571428571427</c:v>
                </c:pt>
                <c:pt idx="794">
                  <c:v>2.6264285714285713</c:v>
                </c:pt>
                <c:pt idx="795">
                  <c:v>2.6407142857142856</c:v>
                </c:pt>
                <c:pt idx="796">
                  <c:v>2.6442857142857141</c:v>
                </c:pt>
                <c:pt idx="797">
                  <c:v>2.6428571428571428</c:v>
                </c:pt>
                <c:pt idx="798">
                  <c:v>2.6335714285714289</c:v>
                </c:pt>
                <c:pt idx="799">
                  <c:v>2.6207142857142856</c:v>
                </c:pt>
                <c:pt idx="800">
                  <c:v>2.6107142857142853</c:v>
                </c:pt>
                <c:pt idx="801">
                  <c:v>2.6021428571428573</c:v>
                </c:pt>
                <c:pt idx="802">
                  <c:v>2.5964285714285711</c:v>
                </c:pt>
                <c:pt idx="803">
                  <c:v>2.5928571428571425</c:v>
                </c:pt>
                <c:pt idx="804">
                  <c:v>2.5921428571428571</c:v>
                </c:pt>
                <c:pt idx="805">
                  <c:v>2.6007142857142855</c:v>
                </c:pt>
                <c:pt idx="806">
                  <c:v>2.61</c:v>
                </c:pt>
                <c:pt idx="807">
                  <c:v>2.62</c:v>
                </c:pt>
                <c:pt idx="808">
                  <c:v>2.6352857142857147</c:v>
                </c:pt>
                <c:pt idx="809">
                  <c:v>2.6358571428571436</c:v>
                </c:pt>
                <c:pt idx="810">
                  <c:v>2.6487142857142856</c:v>
                </c:pt>
                <c:pt idx="811">
                  <c:v>2.6501428571428569</c:v>
                </c:pt>
                <c:pt idx="812">
                  <c:v>2.6465714285714284</c:v>
                </c:pt>
                <c:pt idx="813">
                  <c:v>2.6329999999999996</c:v>
                </c:pt>
                <c:pt idx="814">
                  <c:v>2.6215714285714284</c:v>
                </c:pt>
                <c:pt idx="815">
                  <c:v>2.6005714285714285</c:v>
                </c:pt>
                <c:pt idx="816">
                  <c:v>2.5878571428571426</c:v>
                </c:pt>
                <c:pt idx="817">
                  <c:v>2.5492857142857139</c:v>
                </c:pt>
                <c:pt idx="818">
                  <c:v>2.5221428571428568</c:v>
                </c:pt>
                <c:pt idx="819">
                  <c:v>2.4914285714285711</c:v>
                </c:pt>
                <c:pt idx="820">
                  <c:v>2.4714285714285715</c:v>
                </c:pt>
                <c:pt idx="821">
                  <c:v>2.4478571428571425</c:v>
                </c:pt>
                <c:pt idx="822">
                  <c:v>2.4221428571428567</c:v>
                </c:pt>
                <c:pt idx="823">
                  <c:v>2.4014285714285712</c:v>
                </c:pt>
                <c:pt idx="824">
                  <c:v>2.399285714285714</c:v>
                </c:pt>
                <c:pt idx="825">
                  <c:v>2.3971428571428568</c:v>
                </c:pt>
                <c:pt idx="826">
                  <c:v>2.3964285714285714</c:v>
                </c:pt>
                <c:pt idx="827">
                  <c:v>2.3864285714285711</c:v>
                </c:pt>
                <c:pt idx="828">
                  <c:v>2.375</c:v>
                </c:pt>
                <c:pt idx="829">
                  <c:v>2.37</c:v>
                </c:pt>
                <c:pt idx="830">
                  <c:v>2.3642857142857143</c:v>
                </c:pt>
                <c:pt idx="831">
                  <c:v>2.355</c:v>
                </c:pt>
                <c:pt idx="832">
                  <c:v>2.3468571428571425</c:v>
                </c:pt>
                <c:pt idx="833">
                  <c:v>2.343285714285714</c:v>
                </c:pt>
                <c:pt idx="834">
                  <c:v>2.3461428571428575</c:v>
                </c:pt>
                <c:pt idx="835">
                  <c:v>2.3439999999999999</c:v>
                </c:pt>
                <c:pt idx="836">
                  <c:v>2.3447142857142862</c:v>
                </c:pt>
                <c:pt idx="837">
                  <c:v>2.3440000000000003</c:v>
                </c:pt>
                <c:pt idx="838">
                  <c:v>2.3418571428571431</c:v>
                </c:pt>
                <c:pt idx="839">
                  <c:v>2.347142857142857</c:v>
                </c:pt>
                <c:pt idx="840">
                  <c:v>2.3457142857142856</c:v>
                </c:pt>
                <c:pt idx="841">
                  <c:v>2.3350000000000004</c:v>
                </c:pt>
                <c:pt idx="842">
                  <c:v>2.3264285714285711</c:v>
                </c:pt>
                <c:pt idx="843">
                  <c:v>2.3204285714285717</c:v>
                </c:pt>
                <c:pt idx="844">
                  <c:v>2.3154285714285718</c:v>
                </c:pt>
                <c:pt idx="845">
                  <c:v>2.3075714285714284</c:v>
                </c:pt>
                <c:pt idx="846">
                  <c:v>2.2825714285714285</c:v>
                </c:pt>
                <c:pt idx="847">
                  <c:v>2.2632857142857143</c:v>
                </c:pt>
                <c:pt idx="848">
                  <c:v>2.2518571428571428</c:v>
                </c:pt>
                <c:pt idx="849">
                  <c:v>2.2525714285714287</c:v>
                </c:pt>
                <c:pt idx="850">
                  <c:v>2.2657142857142856</c:v>
                </c:pt>
                <c:pt idx="851">
                  <c:v>2.2835714285714288</c:v>
                </c:pt>
                <c:pt idx="852">
                  <c:v>2.3049999999999997</c:v>
                </c:pt>
                <c:pt idx="853">
                  <c:v>2.3357142857142859</c:v>
                </c:pt>
                <c:pt idx="854">
                  <c:v>2.3649999999999998</c:v>
                </c:pt>
                <c:pt idx="855">
                  <c:v>2.3935714285714282</c:v>
                </c:pt>
                <c:pt idx="856">
                  <c:v>2.4235714285714285</c:v>
                </c:pt>
                <c:pt idx="857">
                  <c:v>2.4285714285714284</c:v>
                </c:pt>
                <c:pt idx="858">
                  <c:v>2.427142857142857</c:v>
                </c:pt>
                <c:pt idx="859">
                  <c:v>2.423571428571428</c:v>
                </c:pt>
                <c:pt idx="860">
                  <c:v>2.4178571428571431</c:v>
                </c:pt>
                <c:pt idx="861">
                  <c:v>2.4092857142857143</c:v>
                </c:pt>
                <c:pt idx="862">
                  <c:v>2.3992857142857145</c:v>
                </c:pt>
                <c:pt idx="863">
                  <c:v>2.3814285714285717</c:v>
                </c:pt>
                <c:pt idx="864">
                  <c:v>2.3764285714285713</c:v>
                </c:pt>
                <c:pt idx="865">
                  <c:v>2.3728571428571428</c:v>
                </c:pt>
                <c:pt idx="866">
                  <c:v>2.3757142857142859</c:v>
                </c:pt>
                <c:pt idx="867">
                  <c:v>2.3785714285714286</c:v>
                </c:pt>
                <c:pt idx="868">
                  <c:v>2.3892857142857147</c:v>
                </c:pt>
                <c:pt idx="869">
                  <c:v>2.3935714285714291</c:v>
                </c:pt>
                <c:pt idx="870">
                  <c:v>2.3999999999999995</c:v>
                </c:pt>
                <c:pt idx="871">
                  <c:v>2.4064285714285711</c:v>
                </c:pt>
                <c:pt idx="872">
                  <c:v>2.41</c:v>
                </c:pt>
                <c:pt idx="873">
                  <c:v>2.4107142857142856</c:v>
                </c:pt>
                <c:pt idx="874">
                  <c:v>2.402857142857143</c:v>
                </c:pt>
                <c:pt idx="875">
                  <c:v>2.3764285714285718</c:v>
                </c:pt>
                <c:pt idx="876">
                  <c:v>2.3457142857142861</c:v>
                </c:pt>
                <c:pt idx="877">
                  <c:v>2.3128571428571432</c:v>
                </c:pt>
                <c:pt idx="878">
                  <c:v>2.2714285714285714</c:v>
                </c:pt>
                <c:pt idx="879">
                  <c:v>2.2407142857142857</c:v>
                </c:pt>
                <c:pt idx="880">
                  <c:v>2.2242857142857142</c:v>
                </c:pt>
                <c:pt idx="881">
                  <c:v>2.2107142857142859</c:v>
                </c:pt>
                <c:pt idx="882">
                  <c:v>2.2078571428571427</c:v>
                </c:pt>
                <c:pt idx="883">
                  <c:v>2.2064285714285714</c:v>
                </c:pt>
                <c:pt idx="884">
                  <c:v>2.1935714285714285</c:v>
                </c:pt>
                <c:pt idx="885">
                  <c:v>2.1828571428571428</c:v>
                </c:pt>
                <c:pt idx="886">
                  <c:v>2.1542857142857144</c:v>
                </c:pt>
                <c:pt idx="887">
                  <c:v>2.1157142857142857</c:v>
                </c:pt>
                <c:pt idx="888">
                  <c:v>2.085</c:v>
                </c:pt>
                <c:pt idx="889">
                  <c:v>2.0507142857142857</c:v>
                </c:pt>
                <c:pt idx="890">
                  <c:v>2.0228571428571427</c:v>
                </c:pt>
                <c:pt idx="891">
                  <c:v>2.0032857142857141</c:v>
                </c:pt>
                <c:pt idx="892">
                  <c:v>1.9867142857142857</c:v>
                </c:pt>
                <c:pt idx="893">
                  <c:v>1.9867142857142863</c:v>
                </c:pt>
                <c:pt idx="894">
                  <c:v>1.9795714285714288</c:v>
                </c:pt>
                <c:pt idx="895">
                  <c:v>1.9717142857142858</c:v>
                </c:pt>
                <c:pt idx="896">
                  <c:v>1.9731428571428573</c:v>
                </c:pt>
                <c:pt idx="897">
                  <c:v>1.9745714285714286</c:v>
                </c:pt>
                <c:pt idx="898">
                  <c:v>1.9757142857142858</c:v>
                </c:pt>
                <c:pt idx="899">
                  <c:v>1.9644285714285716</c:v>
                </c:pt>
                <c:pt idx="900">
                  <c:v>1.9508571428571428</c:v>
                </c:pt>
                <c:pt idx="901">
                  <c:v>1.9437142857142857</c:v>
                </c:pt>
                <c:pt idx="902">
                  <c:v>1.9287142857142858</c:v>
                </c:pt>
                <c:pt idx="903">
                  <c:v>1.9094285714285715</c:v>
                </c:pt>
                <c:pt idx="904">
                  <c:v>1.8908571428571428</c:v>
                </c:pt>
                <c:pt idx="905">
                  <c:v>1.8657142857142859</c:v>
                </c:pt>
                <c:pt idx="906">
                  <c:v>1.8685714285714285</c:v>
                </c:pt>
                <c:pt idx="907">
                  <c:v>1.8707142857142858</c:v>
                </c:pt>
                <c:pt idx="908">
                  <c:v>1.8592857142857144</c:v>
                </c:pt>
                <c:pt idx="909">
                  <c:v>1.8550000000000002</c:v>
                </c:pt>
                <c:pt idx="910">
                  <c:v>1.8528571428571432</c:v>
                </c:pt>
                <c:pt idx="911">
                  <c:v>1.8350000000000002</c:v>
                </c:pt>
                <c:pt idx="912">
                  <c:v>1.8164285714285715</c:v>
                </c:pt>
                <c:pt idx="913">
                  <c:v>1.7914285714285716</c:v>
                </c:pt>
                <c:pt idx="914">
                  <c:v>1.7792857142857144</c:v>
                </c:pt>
                <c:pt idx="915">
                  <c:v>1.7764285714285712</c:v>
                </c:pt>
                <c:pt idx="916">
                  <c:v>1.772142857142857</c:v>
                </c:pt>
                <c:pt idx="917">
                  <c:v>1.7671428571428571</c:v>
                </c:pt>
                <c:pt idx="918">
                  <c:v>1.7742857142857142</c:v>
                </c:pt>
                <c:pt idx="919">
                  <c:v>1.7921428571428575</c:v>
                </c:pt>
                <c:pt idx="920">
                  <c:v>1.8</c:v>
                </c:pt>
                <c:pt idx="921">
                  <c:v>1.8057142857142856</c:v>
                </c:pt>
                <c:pt idx="922">
                  <c:v>1.8187142857142857</c:v>
                </c:pt>
                <c:pt idx="923">
                  <c:v>1.8334285714285714</c:v>
                </c:pt>
                <c:pt idx="924">
                  <c:v>1.8488571428571425</c:v>
                </c:pt>
                <c:pt idx="925">
                  <c:v>1.8699999999999997</c:v>
                </c:pt>
                <c:pt idx="926">
                  <c:v>1.8862857142857141</c:v>
                </c:pt>
                <c:pt idx="927">
                  <c:v>1.897</c:v>
                </c:pt>
                <c:pt idx="928">
                  <c:v>1.8962857142857141</c:v>
                </c:pt>
                <c:pt idx="929">
                  <c:v>1.8868571428571426</c:v>
                </c:pt>
                <c:pt idx="930">
                  <c:v>1.877142857142857</c:v>
                </c:pt>
                <c:pt idx="931">
                  <c:v>1.8768571428571428</c:v>
                </c:pt>
                <c:pt idx="932">
                  <c:v>1.8830000000000002</c:v>
                </c:pt>
                <c:pt idx="933">
                  <c:v>1.8911428571428572</c:v>
                </c:pt>
                <c:pt idx="934">
                  <c:v>1.9084285714285716</c:v>
                </c:pt>
                <c:pt idx="935">
                  <c:v>1.9304285714285714</c:v>
                </c:pt>
                <c:pt idx="936">
                  <c:v>1.9524285714285714</c:v>
                </c:pt>
                <c:pt idx="937">
                  <c:v>1.9865714285714287</c:v>
                </c:pt>
                <c:pt idx="938">
                  <c:v>2.0134285714285718</c:v>
                </c:pt>
                <c:pt idx="939">
                  <c:v>2.0338571428571428</c:v>
                </c:pt>
                <c:pt idx="940">
                  <c:v>2.0542857142857143</c:v>
                </c:pt>
                <c:pt idx="941">
                  <c:v>2.073285714285714</c:v>
                </c:pt>
                <c:pt idx="942">
                  <c:v>2.0910000000000002</c:v>
                </c:pt>
                <c:pt idx="943">
                  <c:v>2.1098571428571424</c:v>
                </c:pt>
                <c:pt idx="944">
                  <c:v>2.1192857142857142</c:v>
                </c:pt>
                <c:pt idx="945">
                  <c:v>2.1265714285714283</c:v>
                </c:pt>
                <c:pt idx="946">
                  <c:v>2.1338571428571429</c:v>
                </c:pt>
                <c:pt idx="947">
                  <c:v>2.141142857142857</c:v>
                </c:pt>
                <c:pt idx="948">
                  <c:v>2.1484285714285711</c:v>
                </c:pt>
                <c:pt idx="949">
                  <c:v>2.1522857142857137</c:v>
                </c:pt>
                <c:pt idx="950">
                  <c:v>2.1549999999999998</c:v>
                </c:pt>
                <c:pt idx="951">
                  <c:v>2.129285714285714</c:v>
                </c:pt>
                <c:pt idx="952">
                  <c:v>2.1035714285714282</c:v>
                </c:pt>
                <c:pt idx="953">
                  <c:v>2.0782857142857138</c:v>
                </c:pt>
                <c:pt idx="954">
                  <c:v>2.0529999999999999</c:v>
                </c:pt>
                <c:pt idx="955">
                  <c:v>2.023857142857143</c:v>
                </c:pt>
                <c:pt idx="956">
                  <c:v>1.9958571428571428</c:v>
                </c:pt>
                <c:pt idx="957">
                  <c:v>1.9685714285714284</c:v>
                </c:pt>
                <c:pt idx="958">
                  <c:v>1.9764285714285712</c:v>
                </c:pt>
                <c:pt idx="959">
                  <c:v>1.9875714285714285</c:v>
                </c:pt>
                <c:pt idx="960">
                  <c:v>2.0108571428571427</c:v>
                </c:pt>
                <c:pt idx="961">
                  <c:v>2.0372857142857144</c:v>
                </c:pt>
                <c:pt idx="962">
                  <c:v>2.0694285714285714</c:v>
                </c:pt>
                <c:pt idx="963">
                  <c:v>2.0997142857142856</c:v>
                </c:pt>
                <c:pt idx="964">
                  <c:v>2.1278571428571427</c:v>
                </c:pt>
                <c:pt idx="965">
                  <c:v>2.1465714285714284</c:v>
                </c:pt>
                <c:pt idx="966">
                  <c:v>2.1619999999999999</c:v>
                </c:pt>
                <c:pt idx="967">
                  <c:v>2.1648571428571426</c:v>
                </c:pt>
                <c:pt idx="968">
                  <c:v>2.1645714285714281</c:v>
                </c:pt>
                <c:pt idx="969">
                  <c:v>2.1431428571428568</c:v>
                </c:pt>
                <c:pt idx="970">
                  <c:v>2.1185714285714288</c:v>
                </c:pt>
                <c:pt idx="971">
                  <c:v>2.0870000000000002</c:v>
                </c:pt>
                <c:pt idx="972">
                  <c:v>2.0554285714285716</c:v>
                </c:pt>
                <c:pt idx="973">
                  <c:v>2.0238571428571426</c:v>
                </c:pt>
                <c:pt idx="974">
                  <c:v>1.992285714285714</c:v>
                </c:pt>
                <c:pt idx="975">
                  <c:v>1.9725714285714282</c:v>
                </c:pt>
                <c:pt idx="976">
                  <c:v>1.9721428571428568</c:v>
                </c:pt>
                <c:pt idx="977">
                  <c:v>1.9755714285714283</c:v>
                </c:pt>
                <c:pt idx="978">
                  <c:v>1.9874285714285713</c:v>
                </c:pt>
                <c:pt idx="979">
                  <c:v>1.9992857142857141</c:v>
                </c:pt>
                <c:pt idx="980">
                  <c:v>2.0111428571428571</c:v>
                </c:pt>
                <c:pt idx="981">
                  <c:v>2.0230000000000001</c:v>
                </c:pt>
                <c:pt idx="982">
                  <c:v>2.0121428571428575</c:v>
                </c:pt>
                <c:pt idx="983">
                  <c:v>2.0012857142857143</c:v>
                </c:pt>
                <c:pt idx="984">
                  <c:v>1.9904285714285714</c:v>
                </c:pt>
                <c:pt idx="985">
                  <c:v>1.9795714285714285</c:v>
                </c:pt>
                <c:pt idx="986">
                  <c:v>1.9687142857142856</c:v>
                </c:pt>
                <c:pt idx="987">
                  <c:v>1.9578571428571425</c:v>
                </c:pt>
                <c:pt idx="988">
                  <c:v>1.958142857142857</c:v>
                </c:pt>
                <c:pt idx="989">
                  <c:v>1.9692857142857143</c:v>
                </c:pt>
                <c:pt idx="990">
                  <c:v>1.9804285714285716</c:v>
                </c:pt>
                <c:pt idx="991">
                  <c:v>1.9915714285714288</c:v>
                </c:pt>
                <c:pt idx="992">
                  <c:v>2.0027142857142861</c:v>
                </c:pt>
                <c:pt idx="993">
                  <c:v>2.0108571428571431</c:v>
                </c:pt>
                <c:pt idx="994">
                  <c:v>2.0197142857142856</c:v>
                </c:pt>
                <c:pt idx="995">
                  <c:v>2.0205714285714285</c:v>
                </c:pt>
                <c:pt idx="996">
                  <c:v>2.0247142857142859</c:v>
                </c:pt>
                <c:pt idx="997">
                  <c:v>2.0327142857142859</c:v>
                </c:pt>
                <c:pt idx="998">
                  <c:v>2.04</c:v>
                </c:pt>
                <c:pt idx="999">
                  <c:v>2.0488571428571429</c:v>
                </c:pt>
                <c:pt idx="1000">
                  <c:v>2.0651428571428569</c:v>
                </c:pt>
                <c:pt idx="1001">
                  <c:v>2.0938571428571429</c:v>
                </c:pt>
                <c:pt idx="1002">
                  <c:v>2.1205714285714286</c:v>
                </c:pt>
                <c:pt idx="1003">
                  <c:v>2.1439999999999997</c:v>
                </c:pt>
                <c:pt idx="1004">
                  <c:v>2.161</c:v>
                </c:pt>
                <c:pt idx="1005">
                  <c:v>2.1814285714285711</c:v>
                </c:pt>
                <c:pt idx="1006">
                  <c:v>2.202428571428571</c:v>
                </c:pt>
                <c:pt idx="1007">
                  <c:v>2.2198571428571428</c:v>
                </c:pt>
                <c:pt idx="1008">
                  <c:v>2.2292857142857145</c:v>
                </c:pt>
                <c:pt idx="1009">
                  <c:v>2.2349999999999999</c:v>
                </c:pt>
                <c:pt idx="1010">
                  <c:v>2.25</c:v>
                </c:pt>
                <c:pt idx="1011">
                  <c:v>2.2662857142857145</c:v>
                </c:pt>
                <c:pt idx="1012">
                  <c:v>2.278142857142857</c:v>
                </c:pt>
                <c:pt idx="1013">
                  <c:v>2.2884285714285713</c:v>
                </c:pt>
                <c:pt idx="1014">
                  <c:v>2.3049999999999997</c:v>
                </c:pt>
                <c:pt idx="1015">
                  <c:v>2.3138571428571426</c:v>
                </c:pt>
                <c:pt idx="1016">
                  <c:v>2.3249999999999997</c:v>
                </c:pt>
                <c:pt idx="1017">
                  <c:v>2.335142857142857</c:v>
                </c:pt>
                <c:pt idx="1018">
                  <c:v>2.3425714285714285</c:v>
                </c:pt>
                <c:pt idx="1019">
                  <c:v>2.3531428571428572</c:v>
                </c:pt>
                <c:pt idx="1020">
                  <c:v>2.3731428571428568</c:v>
                </c:pt>
                <c:pt idx="1021">
                  <c:v>2.3859999999999997</c:v>
                </c:pt>
                <c:pt idx="1022">
                  <c:v>2.4091428571428568</c:v>
                </c:pt>
                <c:pt idx="1023">
                  <c:v>2.427428571428571</c:v>
                </c:pt>
                <c:pt idx="1024">
                  <c:v>2.4282857142857144</c:v>
                </c:pt>
                <c:pt idx="1025">
                  <c:v>2.4350000000000001</c:v>
                </c:pt>
                <c:pt idx="1026">
                  <c:v>2.4385714285714286</c:v>
                </c:pt>
                <c:pt idx="1027">
                  <c:v>2.4324285714285714</c:v>
                </c:pt>
                <c:pt idx="1028">
                  <c:v>2.4207142857142858</c:v>
                </c:pt>
                <c:pt idx="1029">
                  <c:v>2.4012857142857142</c:v>
                </c:pt>
                <c:pt idx="1030">
                  <c:v>2.3857142857142857</c:v>
                </c:pt>
                <c:pt idx="1031">
                  <c:v>2.3784285714285716</c:v>
                </c:pt>
                <c:pt idx="1032">
                  <c:v>2.3762857142857143</c:v>
                </c:pt>
                <c:pt idx="1033">
                  <c:v>2.3782857142857141</c:v>
                </c:pt>
                <c:pt idx="1034">
                  <c:v>2.383</c:v>
                </c:pt>
                <c:pt idx="1035">
                  <c:v>2.3997142857142859</c:v>
                </c:pt>
                <c:pt idx="1036">
                  <c:v>2.4161428571428574</c:v>
                </c:pt>
                <c:pt idx="1037">
                  <c:v>2.4338571428571427</c:v>
                </c:pt>
                <c:pt idx="1038">
                  <c:v>2.4475714285714285</c:v>
                </c:pt>
                <c:pt idx="1039">
                  <c:v>2.4547142857142856</c:v>
                </c:pt>
                <c:pt idx="1040">
                  <c:v>2.4582857142857146</c:v>
                </c:pt>
                <c:pt idx="1041">
                  <c:v>2.4545714285714291</c:v>
                </c:pt>
                <c:pt idx="1042">
                  <c:v>2.4391428571428575</c:v>
                </c:pt>
                <c:pt idx="1043">
                  <c:v>2.4242857142857139</c:v>
                </c:pt>
                <c:pt idx="1044">
                  <c:v>2.4094285714285713</c:v>
                </c:pt>
                <c:pt idx="1045">
                  <c:v>2.3964285714285714</c:v>
                </c:pt>
                <c:pt idx="1046">
                  <c:v>2.3844285714285713</c:v>
                </c:pt>
                <c:pt idx="1047">
                  <c:v>2.3704285714285716</c:v>
                </c:pt>
                <c:pt idx="1048">
                  <c:v>2.3625714285714285</c:v>
                </c:pt>
                <c:pt idx="1049">
                  <c:v>2.3602857142857148</c:v>
                </c:pt>
                <c:pt idx="1050">
                  <c:v>2.3594285714285719</c:v>
                </c:pt>
                <c:pt idx="1051">
                  <c:v>2.3512857142857149</c:v>
                </c:pt>
                <c:pt idx="1052">
                  <c:v>2.3461428571428571</c:v>
                </c:pt>
                <c:pt idx="1053">
                  <c:v>2.3395714285714284</c:v>
                </c:pt>
                <c:pt idx="1054">
                  <c:v>2.331285714285714</c:v>
                </c:pt>
                <c:pt idx="1055">
                  <c:v>2.3167142857142857</c:v>
                </c:pt>
                <c:pt idx="1056">
                  <c:v>2.3018571428571426</c:v>
                </c:pt>
                <c:pt idx="1057">
                  <c:v>2.2920000000000003</c:v>
                </c:pt>
                <c:pt idx="1058">
                  <c:v>2.2885714285714287</c:v>
                </c:pt>
                <c:pt idx="1059">
                  <c:v>2.2830000000000004</c:v>
                </c:pt>
                <c:pt idx="1060">
                  <c:v>2.2798571428571428</c:v>
                </c:pt>
                <c:pt idx="1061">
                  <c:v>2.278428571428571</c:v>
                </c:pt>
                <c:pt idx="1062">
                  <c:v>2.2759999999999998</c:v>
                </c:pt>
                <c:pt idx="1063">
                  <c:v>2.2789999999999999</c:v>
                </c:pt>
                <c:pt idx="1064">
                  <c:v>2.2732857142857146</c:v>
                </c:pt>
                <c:pt idx="1065">
                  <c:v>2.2764285714285712</c:v>
                </c:pt>
                <c:pt idx="1066">
                  <c:v>2.2807142857142861</c:v>
                </c:pt>
                <c:pt idx="1067">
                  <c:v>2.2781428571428575</c:v>
                </c:pt>
                <c:pt idx="1068">
                  <c:v>2.2874285714285714</c:v>
                </c:pt>
                <c:pt idx="1069">
                  <c:v>2.302142857142857</c:v>
                </c:pt>
                <c:pt idx="1070">
                  <c:v>2.3095714285714286</c:v>
                </c:pt>
                <c:pt idx="1071">
                  <c:v>2.3197142857142863</c:v>
                </c:pt>
                <c:pt idx="1072">
                  <c:v>2.3218571428571431</c:v>
                </c:pt>
                <c:pt idx="1073">
                  <c:v>2.3249999999999997</c:v>
                </c:pt>
                <c:pt idx="1074">
                  <c:v>2.3325714285714283</c:v>
                </c:pt>
                <c:pt idx="1075">
                  <c:v>2.3240000000000003</c:v>
                </c:pt>
                <c:pt idx="1076">
                  <c:v>2.3154285714285714</c:v>
                </c:pt>
                <c:pt idx="1077">
                  <c:v>2.3017142857142856</c:v>
                </c:pt>
                <c:pt idx="1078">
                  <c:v>2.2872857142857144</c:v>
                </c:pt>
                <c:pt idx="1079">
                  <c:v>2.2728571428571427</c:v>
                </c:pt>
                <c:pt idx="1080">
                  <c:v>2.258</c:v>
                </c:pt>
                <c:pt idx="1081">
                  <c:v>2.2401428571428572</c:v>
                </c:pt>
                <c:pt idx="1082">
                  <c:v>2.2245714285714286</c:v>
                </c:pt>
                <c:pt idx="1083">
                  <c:v>2.2090000000000001</c:v>
                </c:pt>
                <c:pt idx="1084">
                  <c:v>2.2044285714285712</c:v>
                </c:pt>
                <c:pt idx="1085">
                  <c:v>2.1901428571428569</c:v>
                </c:pt>
                <c:pt idx="1086">
                  <c:v>2.1744285714285714</c:v>
                </c:pt>
                <c:pt idx="1087">
                  <c:v>2.1562857142857141</c:v>
                </c:pt>
                <c:pt idx="1088">
                  <c:v>2.141142857142857</c:v>
                </c:pt>
                <c:pt idx="1089">
                  <c:v>2.1311428571428572</c:v>
                </c:pt>
                <c:pt idx="1090">
                  <c:v>2.121142857142857</c:v>
                </c:pt>
                <c:pt idx="1091">
                  <c:v>2.1071428571428568</c:v>
                </c:pt>
                <c:pt idx="1092">
                  <c:v>2.1028571428571428</c:v>
                </c:pt>
                <c:pt idx="1093">
                  <c:v>2.0885714285714285</c:v>
                </c:pt>
                <c:pt idx="1094">
                  <c:v>2.077142857142857</c:v>
                </c:pt>
                <c:pt idx="1095">
                  <c:v>2.072857142857143</c:v>
                </c:pt>
                <c:pt idx="1096">
                  <c:v>2.0699999999999998</c:v>
                </c:pt>
                <c:pt idx="1097">
                  <c:v>2.0642857142857145</c:v>
                </c:pt>
                <c:pt idx="1098">
                  <c:v>2.0671428571428576</c:v>
                </c:pt>
                <c:pt idx="1099">
                  <c:v>2.0700000000000003</c:v>
                </c:pt>
                <c:pt idx="1100">
                  <c:v>2.0857142857142859</c:v>
                </c:pt>
                <c:pt idx="1101">
                  <c:v>2.0985714285714288</c:v>
                </c:pt>
                <c:pt idx="1102">
                  <c:v>2.1057142857142859</c:v>
                </c:pt>
                <c:pt idx="1103">
                  <c:v>2.1142857142857143</c:v>
                </c:pt>
                <c:pt idx="1104">
                  <c:v>2.1228571428571432</c:v>
                </c:pt>
                <c:pt idx="1105">
                  <c:v>2.1314285714285717</c:v>
                </c:pt>
                <c:pt idx="1106">
                  <c:v>2.1242857142857146</c:v>
                </c:pt>
                <c:pt idx="1107">
                  <c:v>2.1098571428571433</c:v>
                </c:pt>
                <c:pt idx="1108">
                  <c:v>2.0912857142857146</c:v>
                </c:pt>
                <c:pt idx="1109">
                  <c:v>2.0704285714285713</c:v>
                </c:pt>
                <c:pt idx="1110">
                  <c:v>2.0467142857142862</c:v>
                </c:pt>
                <c:pt idx="1111">
                  <c:v>2.0251428571428574</c:v>
                </c:pt>
                <c:pt idx="1112">
                  <c:v>1.9984285714285714</c:v>
                </c:pt>
                <c:pt idx="1113">
                  <c:v>1.991857142857143</c:v>
                </c:pt>
                <c:pt idx="1114">
                  <c:v>1.9887142857142859</c:v>
                </c:pt>
                <c:pt idx="1115">
                  <c:v>1.9915714285714288</c:v>
                </c:pt>
                <c:pt idx="1116">
                  <c:v>2.0045714285714284</c:v>
                </c:pt>
                <c:pt idx="1117">
                  <c:v>2.0189999999999997</c:v>
                </c:pt>
                <c:pt idx="1118">
                  <c:v>2.0382857142857143</c:v>
                </c:pt>
                <c:pt idx="1119">
                  <c:v>2.0507142857142857</c:v>
                </c:pt>
                <c:pt idx="1120">
                  <c:v>2.0622857142857138</c:v>
                </c:pt>
                <c:pt idx="1121">
                  <c:v>2.0754285714285716</c:v>
                </c:pt>
                <c:pt idx="1122">
                  <c:v>2.0895714285714289</c:v>
                </c:pt>
                <c:pt idx="1123">
                  <c:v>2.0932857142857144</c:v>
                </c:pt>
                <c:pt idx="1124">
                  <c:v>2.0952857142857142</c:v>
                </c:pt>
                <c:pt idx="1125">
                  <c:v>2.0910000000000002</c:v>
                </c:pt>
                <c:pt idx="1126">
                  <c:v>2.0938571428571433</c:v>
                </c:pt>
                <c:pt idx="1127">
                  <c:v>2.0911428571428572</c:v>
                </c:pt>
                <c:pt idx="1128">
                  <c:v>2.0854285714285714</c:v>
                </c:pt>
                <c:pt idx="1129">
                  <c:v>2.0847142857142855</c:v>
                </c:pt>
                <c:pt idx="1130">
                  <c:v>2.0707142857142857</c:v>
                </c:pt>
                <c:pt idx="1131">
                  <c:v>2.0565714285714285</c:v>
                </c:pt>
                <c:pt idx="1132">
                  <c:v>2.0495714285714288</c:v>
                </c:pt>
                <c:pt idx="1133">
                  <c:v>2.0452857142857144</c:v>
                </c:pt>
                <c:pt idx="1134">
                  <c:v>2.0458571428571433</c:v>
                </c:pt>
                <c:pt idx="1135">
                  <c:v>2.0545714285714287</c:v>
                </c:pt>
                <c:pt idx="1136">
                  <c:v>2.0597142857142856</c:v>
                </c:pt>
                <c:pt idx="1137">
                  <c:v>2.0792857142857137</c:v>
                </c:pt>
                <c:pt idx="1138">
                  <c:v>2.0992857142857138</c:v>
                </c:pt>
                <c:pt idx="1139">
                  <c:v>2.1142857142857139</c:v>
                </c:pt>
                <c:pt idx="1140">
                  <c:v>2.1228571428571423</c:v>
                </c:pt>
                <c:pt idx="1141">
                  <c:v>2.141285714285714</c:v>
                </c:pt>
                <c:pt idx="1142">
                  <c:v>2.1509999999999998</c:v>
                </c:pt>
                <c:pt idx="1143">
                  <c:v>2.1592857142857143</c:v>
                </c:pt>
                <c:pt idx="1144">
                  <c:v>2.1678571428571431</c:v>
                </c:pt>
                <c:pt idx="1145">
                  <c:v>2.1707142857142858</c:v>
                </c:pt>
                <c:pt idx="1146">
                  <c:v>2.1765714285714286</c:v>
                </c:pt>
                <c:pt idx="1147">
                  <c:v>2.1835714285714287</c:v>
                </c:pt>
                <c:pt idx="1148">
                  <c:v>2.1721428571428572</c:v>
                </c:pt>
                <c:pt idx="1149">
                  <c:v>2.1647142857142856</c:v>
                </c:pt>
                <c:pt idx="1150">
                  <c:v>2.1585714285714284</c:v>
                </c:pt>
                <c:pt idx="1151">
                  <c:v>2.153285714285714</c:v>
                </c:pt>
                <c:pt idx="1152">
                  <c:v>2.1632857142857143</c:v>
                </c:pt>
                <c:pt idx="1153">
                  <c:v>2.168857142857143</c:v>
                </c:pt>
                <c:pt idx="1154">
                  <c:v>2.1747142857142858</c:v>
                </c:pt>
                <c:pt idx="1155">
                  <c:v>2.1918571428571432</c:v>
                </c:pt>
                <c:pt idx="1156">
                  <c:v>2.2052857142857145</c:v>
                </c:pt>
                <c:pt idx="1157">
                  <c:v>2.2155714285714287</c:v>
                </c:pt>
                <c:pt idx="1158">
                  <c:v>2.226</c:v>
                </c:pt>
                <c:pt idx="1159">
                  <c:v>2.2277142857142858</c:v>
                </c:pt>
                <c:pt idx="1160">
                  <c:v>2.2317142857142858</c:v>
                </c:pt>
                <c:pt idx="1161">
                  <c:v>2.2417142857142851</c:v>
                </c:pt>
                <c:pt idx="1162">
                  <c:v>2.246142857142857</c:v>
                </c:pt>
                <c:pt idx="1163">
                  <c:v>2.2564285714285712</c:v>
                </c:pt>
                <c:pt idx="1164">
                  <c:v>2.2722857142857142</c:v>
                </c:pt>
                <c:pt idx="1165">
                  <c:v>2.2932857142857146</c:v>
                </c:pt>
                <c:pt idx="1166">
                  <c:v>2.3164285714285717</c:v>
                </c:pt>
                <c:pt idx="1167">
                  <c:v>2.3357142857142854</c:v>
                </c:pt>
                <c:pt idx="1168">
                  <c:v>2.3928571428571428</c:v>
                </c:pt>
                <c:pt idx="1169">
                  <c:v>2.4249999999999998</c:v>
                </c:pt>
                <c:pt idx="1170">
                  <c:v>2.4554285714285711</c:v>
                </c:pt>
                <c:pt idx="1171">
                  <c:v>2.4694285714285718</c:v>
                </c:pt>
                <c:pt idx="1172">
                  <c:v>2.4791428571428575</c:v>
                </c:pt>
                <c:pt idx="1173">
                  <c:v>2.4855714285714288</c:v>
                </c:pt>
                <c:pt idx="1174">
                  <c:v>2.4950000000000001</c:v>
                </c:pt>
                <c:pt idx="1175">
                  <c:v>2.4378571428571432</c:v>
                </c:pt>
                <c:pt idx="1176">
                  <c:v>2.4135714285714287</c:v>
                </c:pt>
                <c:pt idx="1177">
                  <c:v>2.3904285714285716</c:v>
                </c:pt>
                <c:pt idx="1178">
                  <c:v>2.3817142857142857</c:v>
                </c:pt>
                <c:pt idx="1179">
                  <c:v>2.370857142857143</c:v>
                </c:pt>
                <c:pt idx="1180">
                  <c:v>2.3602857142857139</c:v>
                </c:pt>
                <c:pt idx="1181">
                  <c:v>2.3598571428571424</c:v>
                </c:pt>
                <c:pt idx="1182">
                  <c:v>2.3807142857142858</c:v>
                </c:pt>
                <c:pt idx="1183">
                  <c:v>2.3937142857142857</c:v>
                </c:pt>
                <c:pt idx="1184">
                  <c:v>2.4175714285714287</c:v>
                </c:pt>
                <c:pt idx="1185">
                  <c:v>2.4418571428571427</c:v>
                </c:pt>
                <c:pt idx="1186">
                  <c:v>2.4661428571428567</c:v>
                </c:pt>
                <c:pt idx="1187">
                  <c:v>2.4845714285714284</c:v>
                </c:pt>
                <c:pt idx="1188">
                  <c:v>2.4808571428571429</c:v>
                </c:pt>
                <c:pt idx="1189">
                  <c:v>2.4798571428571425</c:v>
                </c:pt>
                <c:pt idx="1190">
                  <c:v>2.4784285714285716</c:v>
                </c:pt>
                <c:pt idx="1191">
                  <c:v>2.4698571428571432</c:v>
                </c:pt>
                <c:pt idx="1192">
                  <c:v>2.459571428571429</c:v>
                </c:pt>
                <c:pt idx="1193">
                  <c:v>2.4430000000000005</c:v>
                </c:pt>
                <c:pt idx="1194">
                  <c:v>2.4350000000000001</c:v>
                </c:pt>
                <c:pt idx="1195">
                  <c:v>2.4335714285714287</c:v>
                </c:pt>
                <c:pt idx="1196">
                  <c:v>2.4330000000000003</c:v>
                </c:pt>
                <c:pt idx="1197">
                  <c:v>2.427</c:v>
                </c:pt>
                <c:pt idx="1198">
                  <c:v>2.4141428571428571</c:v>
                </c:pt>
                <c:pt idx="1199">
                  <c:v>2.4007142857142858</c:v>
                </c:pt>
                <c:pt idx="1200">
                  <c:v>2.3880000000000003</c:v>
                </c:pt>
                <c:pt idx="1201">
                  <c:v>2.3817142857142857</c:v>
                </c:pt>
                <c:pt idx="1202">
                  <c:v>2.3808571428571428</c:v>
                </c:pt>
                <c:pt idx="1203">
                  <c:v>2.3730000000000002</c:v>
                </c:pt>
                <c:pt idx="1204">
                  <c:v>2.3652857142857147</c:v>
                </c:pt>
                <c:pt idx="1205">
                  <c:v>2.3718571428571424</c:v>
                </c:pt>
                <c:pt idx="1206">
                  <c:v>2.3719999999999999</c:v>
                </c:pt>
                <c:pt idx="1207">
                  <c:v>2.3768571428571432</c:v>
                </c:pt>
                <c:pt idx="1208">
                  <c:v>2.371</c:v>
                </c:pt>
                <c:pt idx="1209">
                  <c:v>2.3651428571428572</c:v>
                </c:pt>
                <c:pt idx="1210">
                  <c:v>2.3551428571428574</c:v>
                </c:pt>
                <c:pt idx="1211">
                  <c:v>2.3537142857142856</c:v>
                </c:pt>
                <c:pt idx="1212">
                  <c:v>2.3414285714285716</c:v>
                </c:pt>
                <c:pt idx="1213">
                  <c:v>2.3357142857142859</c:v>
                </c:pt>
                <c:pt idx="1214">
                  <c:v>2.3308571428571434</c:v>
                </c:pt>
                <c:pt idx="1215">
                  <c:v>2.3301428571428571</c:v>
                </c:pt>
                <c:pt idx="1216">
                  <c:v>2.3295714285714282</c:v>
                </c:pt>
                <c:pt idx="1217">
                  <c:v>2.3365714285714287</c:v>
                </c:pt>
                <c:pt idx="1218">
                  <c:v>2.3407142857142857</c:v>
                </c:pt>
                <c:pt idx="1219">
                  <c:v>2.3434285714285714</c:v>
                </c:pt>
                <c:pt idx="1220">
                  <c:v>2.347142857142857</c:v>
                </c:pt>
                <c:pt idx="1221">
                  <c:v>2.351142857142857</c:v>
                </c:pt>
                <c:pt idx="1222">
                  <c:v>2.3525714285714288</c:v>
                </c:pt>
                <c:pt idx="1223">
                  <c:v>2.3538571428571431</c:v>
                </c:pt>
                <c:pt idx="1224">
                  <c:v>2.3611428571428577</c:v>
                </c:pt>
                <c:pt idx="1225">
                  <c:v>2.3664285714285715</c:v>
                </c:pt>
                <c:pt idx="1226">
                  <c:v>2.3722857142857143</c:v>
                </c:pt>
                <c:pt idx="1227">
                  <c:v>2.3778571428571427</c:v>
                </c:pt>
                <c:pt idx="1228">
                  <c:v>2.387285714285714</c:v>
                </c:pt>
                <c:pt idx="1229">
                  <c:v>2.3925714285714288</c:v>
                </c:pt>
                <c:pt idx="1230">
                  <c:v>2.3978571428571427</c:v>
                </c:pt>
                <c:pt idx="1231">
                  <c:v>2.3971428571428568</c:v>
                </c:pt>
                <c:pt idx="1232">
                  <c:v>2.403285714285714</c:v>
                </c:pt>
                <c:pt idx="1233">
                  <c:v>2.4068571428571426</c:v>
                </c:pt>
                <c:pt idx="1234">
                  <c:v>2.4115714285714285</c:v>
                </c:pt>
                <c:pt idx="1235">
                  <c:v>2.4121428571428574</c:v>
                </c:pt>
                <c:pt idx="1236">
                  <c:v>2.4168571428571433</c:v>
                </c:pt>
                <c:pt idx="1237">
                  <c:v>2.4215714285714287</c:v>
                </c:pt>
                <c:pt idx="1238">
                  <c:v>2.4262857142857146</c:v>
                </c:pt>
                <c:pt idx="1239">
                  <c:v>2.4261428571428572</c:v>
                </c:pt>
                <c:pt idx="1240">
                  <c:v>2.4280000000000004</c:v>
                </c:pt>
                <c:pt idx="1241">
                  <c:v>2.4268571428571426</c:v>
                </c:pt>
                <c:pt idx="1242">
                  <c:v>2.4242857142857139</c:v>
                </c:pt>
                <c:pt idx="1243">
                  <c:v>2.4217142857142853</c:v>
                </c:pt>
                <c:pt idx="1244">
                  <c:v>2.4191428571428575</c:v>
                </c:pt>
                <c:pt idx="1245">
                  <c:v>2.4191428571428575</c:v>
                </c:pt>
                <c:pt idx="1246">
                  <c:v>2.4191428571428575</c:v>
                </c:pt>
                <c:pt idx="1247">
                  <c:v>2.4191428571428575</c:v>
                </c:pt>
                <c:pt idx="1248">
                  <c:v>2.4202857142857148</c:v>
                </c:pt>
                <c:pt idx="1249">
                  <c:v>2.422857142857143</c:v>
                </c:pt>
                <c:pt idx="1250">
                  <c:v>2.4271428571428575</c:v>
                </c:pt>
                <c:pt idx="1251">
                  <c:v>2.4325714285714284</c:v>
                </c:pt>
                <c:pt idx="1252">
                  <c:v>2.4325714285714284</c:v>
                </c:pt>
                <c:pt idx="1253">
                  <c:v>2.4355714285714285</c:v>
                </c:pt>
                <c:pt idx="1254">
                  <c:v>2.4355714285714285</c:v>
                </c:pt>
                <c:pt idx="1255">
                  <c:v>2.4401428571428569</c:v>
                </c:pt>
                <c:pt idx="1256">
                  <c:v>2.4447142857142863</c:v>
                </c:pt>
                <c:pt idx="1257">
                  <c:v>2.4518571428571434</c:v>
                </c:pt>
                <c:pt idx="1258">
                  <c:v>2.4535714285714287</c:v>
                </c:pt>
                <c:pt idx="1259">
                  <c:v>2.4581428571428572</c:v>
                </c:pt>
                <c:pt idx="1260">
                  <c:v>2.4597142857142864</c:v>
                </c:pt>
                <c:pt idx="1261">
                  <c:v>2.4657142857142857</c:v>
                </c:pt>
                <c:pt idx="1262">
                  <c:v>2.4657142857142857</c:v>
                </c:pt>
                <c:pt idx="1263">
                  <c:v>2.4671428571428571</c:v>
                </c:pt>
                <c:pt idx="1264">
                  <c:v>2.464428571428571</c:v>
                </c:pt>
                <c:pt idx="1265">
                  <c:v>2.4730000000000003</c:v>
                </c:pt>
                <c:pt idx="1266">
                  <c:v>2.4858571428571428</c:v>
                </c:pt>
                <c:pt idx="1267">
                  <c:v>2.5030000000000001</c:v>
                </c:pt>
                <c:pt idx="1268">
                  <c:v>2.5205714285714285</c:v>
                </c:pt>
                <c:pt idx="1269">
                  <c:v>2.5388571428571427</c:v>
                </c:pt>
                <c:pt idx="1270">
                  <c:v>2.5549999999999997</c:v>
                </c:pt>
                <c:pt idx="1271">
                  <c:v>2.5684285714285715</c:v>
                </c:pt>
                <c:pt idx="1272">
                  <c:v>2.5748571428571432</c:v>
                </c:pt>
                <c:pt idx="1273">
                  <c:v>2.5748571428571432</c:v>
                </c:pt>
                <c:pt idx="1274">
                  <c:v>2.5648571428571429</c:v>
                </c:pt>
                <c:pt idx="1275">
                  <c:v>2.5529999999999999</c:v>
                </c:pt>
                <c:pt idx="1276">
                  <c:v>2.5475714285714282</c:v>
                </c:pt>
                <c:pt idx="1277">
                  <c:v>2.5417142857142858</c:v>
                </c:pt>
                <c:pt idx="1278">
                  <c:v>2.5338571428571428</c:v>
                </c:pt>
                <c:pt idx="1279">
                  <c:v>2.5298571428571428</c:v>
                </c:pt>
                <c:pt idx="1280">
                  <c:v>2.5298571428571428</c:v>
                </c:pt>
                <c:pt idx="1281">
                  <c:v>2.5285714285714285</c:v>
                </c:pt>
                <c:pt idx="1282">
                  <c:v>2.5307142857142857</c:v>
                </c:pt>
                <c:pt idx="1283">
                  <c:v>2.5262857142857138</c:v>
                </c:pt>
                <c:pt idx="1284">
                  <c:v>2.5172857142857139</c:v>
                </c:pt>
                <c:pt idx="1285">
                  <c:v>2.5157142857142856</c:v>
                </c:pt>
                <c:pt idx="1286">
                  <c:v>2.5098571428571432</c:v>
                </c:pt>
                <c:pt idx="1287">
                  <c:v>2.5017142857142858</c:v>
                </c:pt>
                <c:pt idx="1288">
                  <c:v>2.5021428571428572</c:v>
                </c:pt>
                <c:pt idx="1289">
                  <c:v>2.5027142857142857</c:v>
                </c:pt>
                <c:pt idx="1290">
                  <c:v>2.5034285714285716</c:v>
                </c:pt>
                <c:pt idx="1291">
                  <c:v>2.512428571428571</c:v>
                </c:pt>
                <c:pt idx="1292">
                  <c:v>2.5227142857142857</c:v>
                </c:pt>
                <c:pt idx="1293">
                  <c:v>2.5314285714285711</c:v>
                </c:pt>
                <c:pt idx="1294">
                  <c:v>2.5390000000000001</c:v>
                </c:pt>
                <c:pt idx="1295">
                  <c:v>2.5474285714285716</c:v>
                </c:pt>
                <c:pt idx="1296">
                  <c:v>2.5552857142857142</c:v>
                </c:pt>
                <c:pt idx="1297">
                  <c:v>2.5628571428571427</c:v>
                </c:pt>
                <c:pt idx="1298">
                  <c:v>2.5674285714285716</c:v>
                </c:pt>
                <c:pt idx="1299">
                  <c:v>2.5621428571428568</c:v>
                </c:pt>
                <c:pt idx="1300">
                  <c:v>2.5620000000000003</c:v>
                </c:pt>
                <c:pt idx="1301">
                  <c:v>2.5620000000000003</c:v>
                </c:pt>
                <c:pt idx="1302">
                  <c:v>2.5581428571428573</c:v>
                </c:pt>
                <c:pt idx="1303">
                  <c:v>2.5528571428571425</c:v>
                </c:pt>
                <c:pt idx="1304">
                  <c:v>2.5448571428571429</c:v>
                </c:pt>
                <c:pt idx="1305">
                  <c:v>2.5352857142857141</c:v>
                </c:pt>
                <c:pt idx="1306">
                  <c:v>2.5339999999999998</c:v>
                </c:pt>
                <c:pt idx="1307">
                  <c:v>2.5295714285714284</c:v>
                </c:pt>
                <c:pt idx="1308">
                  <c:v>2.5265714285714287</c:v>
                </c:pt>
                <c:pt idx="1309">
                  <c:v>2.5301428571428568</c:v>
                </c:pt>
                <c:pt idx="1310">
                  <c:v>2.5305714285714287</c:v>
                </c:pt>
                <c:pt idx="1311">
                  <c:v>2.5287142857142859</c:v>
                </c:pt>
                <c:pt idx="1312">
                  <c:v>2.5244285714285715</c:v>
                </c:pt>
                <c:pt idx="1313">
                  <c:v>2.5180000000000002</c:v>
                </c:pt>
                <c:pt idx="1314">
                  <c:v>2.5092857142857143</c:v>
                </c:pt>
                <c:pt idx="1315">
                  <c:v>2.4964285714285714</c:v>
                </c:pt>
                <c:pt idx="1316">
                  <c:v>2.4761428571428574</c:v>
                </c:pt>
                <c:pt idx="1317">
                  <c:v>2.4535714285714287</c:v>
                </c:pt>
                <c:pt idx="1318">
                  <c:v>2.4275714285714285</c:v>
                </c:pt>
                <c:pt idx="1319">
                  <c:v>2.4087142857142858</c:v>
                </c:pt>
                <c:pt idx="1320">
                  <c:v>2.3815714285714287</c:v>
                </c:pt>
                <c:pt idx="1321">
                  <c:v>2.3571428571428572</c:v>
                </c:pt>
                <c:pt idx="1322">
                  <c:v>2.3315714285714289</c:v>
                </c:pt>
                <c:pt idx="1323">
                  <c:v>2.3098571428571431</c:v>
                </c:pt>
                <c:pt idx="1324">
                  <c:v>2.293857142857143</c:v>
                </c:pt>
                <c:pt idx="1325">
                  <c:v>2.2875714285714284</c:v>
                </c:pt>
                <c:pt idx="1326">
                  <c:v>2.2864285714285715</c:v>
                </c:pt>
                <c:pt idx="1327">
                  <c:v>2.2902857142857136</c:v>
                </c:pt>
                <c:pt idx="1328">
                  <c:v>2.2909999999999999</c:v>
                </c:pt>
                <c:pt idx="1329">
                  <c:v>2.2911428571428574</c:v>
                </c:pt>
                <c:pt idx="1330">
                  <c:v>2.2801428571428568</c:v>
                </c:pt>
                <c:pt idx="1331">
                  <c:v>2.2671428571428569</c:v>
                </c:pt>
                <c:pt idx="1332">
                  <c:v>2.2641428571428572</c:v>
                </c:pt>
                <c:pt idx="1333">
                  <c:v>2.2510000000000003</c:v>
                </c:pt>
                <c:pt idx="1334">
                  <c:v>2.2462857142857144</c:v>
                </c:pt>
                <c:pt idx="1335">
                  <c:v>2.242142857142857</c:v>
                </c:pt>
                <c:pt idx="1336">
                  <c:v>2.2411428571428571</c:v>
                </c:pt>
                <c:pt idx="1337">
                  <c:v>2.2704285714285715</c:v>
                </c:pt>
                <c:pt idx="1338">
                  <c:v>2.2830000000000004</c:v>
                </c:pt>
                <c:pt idx="1339">
                  <c:v>2.2837142857142854</c:v>
                </c:pt>
                <c:pt idx="1340">
                  <c:v>2.285857142857143</c:v>
                </c:pt>
                <c:pt idx="1341">
                  <c:v>2.2738571428571426</c:v>
                </c:pt>
                <c:pt idx="1342">
                  <c:v>2.2647142857142857</c:v>
                </c:pt>
                <c:pt idx="1343">
                  <c:v>2.2604285714285717</c:v>
                </c:pt>
                <c:pt idx="1344">
                  <c:v>2.2351428571428573</c:v>
                </c:pt>
                <c:pt idx="1345">
                  <c:v>2.2267142857142859</c:v>
                </c:pt>
                <c:pt idx="1346">
                  <c:v>2.2112857142857143</c:v>
                </c:pt>
                <c:pt idx="1347">
                  <c:v>2.1998571428571427</c:v>
                </c:pt>
                <c:pt idx="1348">
                  <c:v>2.1970000000000001</c:v>
                </c:pt>
                <c:pt idx="1349">
                  <c:v>2.1991428571428573</c:v>
                </c:pt>
                <c:pt idx="1350">
                  <c:v>2.1935714285714285</c:v>
                </c:pt>
                <c:pt idx="1351">
                  <c:v>2.1854285714285715</c:v>
                </c:pt>
                <c:pt idx="1352">
                  <c:v>2.1774285714285715</c:v>
                </c:pt>
                <c:pt idx="1353">
                  <c:v>2.181</c:v>
                </c:pt>
                <c:pt idx="1354">
                  <c:v>2.1838571428571427</c:v>
                </c:pt>
                <c:pt idx="1355">
                  <c:v>2.1838571428571427</c:v>
                </c:pt>
                <c:pt idx="1356">
                  <c:v>2.1752857142857143</c:v>
                </c:pt>
                <c:pt idx="1357">
                  <c:v>2.1822857142857144</c:v>
                </c:pt>
                <c:pt idx="1358">
                  <c:v>2.1878571428571432</c:v>
                </c:pt>
                <c:pt idx="1359">
                  <c:v>2.1861428571428574</c:v>
                </c:pt>
                <c:pt idx="1360">
                  <c:v>2.1842857142857146</c:v>
                </c:pt>
                <c:pt idx="1361">
                  <c:v>2.1734285714285715</c:v>
                </c:pt>
                <c:pt idx="1362">
                  <c:v>2.1727142857142856</c:v>
                </c:pt>
                <c:pt idx="1363">
                  <c:v>2.1708571428571428</c:v>
                </c:pt>
                <c:pt idx="1364">
                  <c:v>2.169</c:v>
                </c:pt>
                <c:pt idx="1365">
                  <c:v>2.1682857142857146</c:v>
                </c:pt>
                <c:pt idx="1366">
                  <c:v>2.1624285714285714</c:v>
                </c:pt>
                <c:pt idx="1367">
                  <c:v>2.145</c:v>
                </c:pt>
                <c:pt idx="1368">
                  <c:v>2.1121428571428571</c:v>
                </c:pt>
                <c:pt idx="1369">
                  <c:v>2.0859999999999999</c:v>
                </c:pt>
                <c:pt idx="1370">
                  <c:v>2.0685714285714285</c:v>
                </c:pt>
                <c:pt idx="1371">
                  <c:v>2.0468571428571427</c:v>
                </c:pt>
                <c:pt idx="1372">
                  <c:v>2.0288571428571425</c:v>
                </c:pt>
                <c:pt idx="1373">
                  <c:v>2.0245714285714285</c:v>
                </c:pt>
                <c:pt idx="1374">
                  <c:v>2.0465714285714283</c:v>
                </c:pt>
                <c:pt idx="1375">
                  <c:v>2.0831428571428572</c:v>
                </c:pt>
                <c:pt idx="1376">
                  <c:v>2.1057142857142859</c:v>
                </c:pt>
                <c:pt idx="1377">
                  <c:v>2.1401428571428576</c:v>
                </c:pt>
                <c:pt idx="1378">
                  <c:v>2.160857142857143</c:v>
                </c:pt>
                <c:pt idx="1379">
                  <c:v>2.1834285714285717</c:v>
                </c:pt>
                <c:pt idx="1380">
                  <c:v>2.2051428571428575</c:v>
                </c:pt>
                <c:pt idx="1381">
                  <c:v>2.2054285714285715</c:v>
                </c:pt>
                <c:pt idx="1382">
                  <c:v>2.2124285714285716</c:v>
                </c:pt>
                <c:pt idx="1383">
                  <c:v>2.2205714285714286</c:v>
                </c:pt>
                <c:pt idx="1384">
                  <c:v>2.2162857142857142</c:v>
                </c:pt>
                <c:pt idx="1385">
                  <c:v>2.2234285714285718</c:v>
                </c:pt>
                <c:pt idx="1386">
                  <c:v>2.2207142857142861</c:v>
                </c:pt>
                <c:pt idx="1387">
                  <c:v>2.2274285714285713</c:v>
                </c:pt>
                <c:pt idx="1388">
                  <c:v>2.2081428571428572</c:v>
                </c:pt>
                <c:pt idx="1389">
                  <c:v>2.2151428571428573</c:v>
                </c:pt>
                <c:pt idx="1390">
                  <c:v>2.2164285714285721</c:v>
                </c:pt>
                <c:pt idx="1391">
                  <c:v>2.2137142857142864</c:v>
                </c:pt>
                <c:pt idx="1392">
                  <c:v>2.2007142857142861</c:v>
                </c:pt>
                <c:pt idx="1393">
                  <c:v>2.193857142857143</c:v>
                </c:pt>
                <c:pt idx="1394">
                  <c:v>2.1775714285714285</c:v>
                </c:pt>
                <c:pt idx="1395">
                  <c:v>2.1945714285714288</c:v>
                </c:pt>
                <c:pt idx="1396">
                  <c:v>2.1955714285714287</c:v>
                </c:pt>
                <c:pt idx="1397">
                  <c:v>2.2011428571428575</c:v>
                </c:pt>
                <c:pt idx="1398">
                  <c:v>2.1930000000000001</c:v>
                </c:pt>
                <c:pt idx="1399">
                  <c:v>2.1917142857142857</c:v>
                </c:pt>
                <c:pt idx="1400">
                  <c:v>2.1917142857142857</c:v>
                </c:pt>
                <c:pt idx="1401">
                  <c:v>2.1877142857142857</c:v>
                </c:pt>
                <c:pt idx="1402">
                  <c:v>2.1802857142857142</c:v>
                </c:pt>
                <c:pt idx="1403">
                  <c:v>2.1667142857142854</c:v>
                </c:pt>
                <c:pt idx="1404">
                  <c:v>2.153142857142857</c:v>
                </c:pt>
                <c:pt idx="1405">
                  <c:v>2.1531428571428575</c:v>
                </c:pt>
                <c:pt idx="1406">
                  <c:v>2.1531428571428575</c:v>
                </c:pt>
                <c:pt idx="1407">
                  <c:v>2.1531428571428575</c:v>
                </c:pt>
                <c:pt idx="1408">
                  <c:v>2.1565714285714286</c:v>
                </c:pt>
                <c:pt idx="1409">
                  <c:v>2.16</c:v>
                </c:pt>
                <c:pt idx="1410">
                  <c:v>2.16</c:v>
                </c:pt>
                <c:pt idx="1411">
                  <c:v>2.1565714285714286</c:v>
                </c:pt>
                <c:pt idx="1412">
                  <c:v>2.1508571428571428</c:v>
                </c:pt>
                <c:pt idx="1413">
                  <c:v>2.1451428571428575</c:v>
                </c:pt>
                <c:pt idx="1414">
                  <c:v>2.1394285714285717</c:v>
                </c:pt>
                <c:pt idx="1415">
                  <c:v>2.1337142857142863</c:v>
                </c:pt>
                <c:pt idx="1416">
                  <c:v>2.1387142857142862</c:v>
                </c:pt>
                <c:pt idx="1417">
                  <c:v>2.1437142857142857</c:v>
                </c:pt>
                <c:pt idx="1418">
                  <c:v>2.1414285714285719</c:v>
                </c:pt>
                <c:pt idx="1419">
                  <c:v>2.1414285714285719</c:v>
                </c:pt>
                <c:pt idx="1420">
                  <c:v>2.1414285714285719</c:v>
                </c:pt>
                <c:pt idx="1421">
                  <c:v>2.1361428571428571</c:v>
                </c:pt>
                <c:pt idx="1422">
                  <c:v>2.1308571428571428</c:v>
                </c:pt>
                <c:pt idx="1423">
                  <c:v>2.1201428571428571</c:v>
                </c:pt>
                <c:pt idx="1424">
                  <c:v>2.1094285714285719</c:v>
                </c:pt>
                <c:pt idx="1425">
                  <c:v>2.1094285714285719</c:v>
                </c:pt>
                <c:pt idx="1426">
                  <c:v>2.1094285714285719</c:v>
                </c:pt>
                <c:pt idx="1427">
                  <c:v>2.1094285714285719</c:v>
                </c:pt>
                <c:pt idx="1428">
                  <c:v>2.1147142857142862</c:v>
                </c:pt>
                <c:pt idx="1429">
                  <c:v>2.1200000000000006</c:v>
                </c:pt>
                <c:pt idx="1430">
                  <c:v>2.1200000000000006</c:v>
                </c:pt>
                <c:pt idx="1431">
                  <c:v>2.1200000000000006</c:v>
                </c:pt>
                <c:pt idx="1432">
                  <c:v>2.1371428571428575</c:v>
                </c:pt>
                <c:pt idx="1433">
                  <c:v>2.1560000000000001</c:v>
                </c:pt>
                <c:pt idx="1434">
                  <c:v>2.1651428571428575</c:v>
                </c:pt>
                <c:pt idx="1435">
                  <c:v>2.1740000000000004</c:v>
                </c:pt>
                <c:pt idx="1436">
                  <c:v>2.1837142857142857</c:v>
                </c:pt>
                <c:pt idx="1437">
                  <c:v>2.1912857142857143</c:v>
                </c:pt>
                <c:pt idx="1438">
                  <c:v>2.1971428571428571</c:v>
                </c:pt>
                <c:pt idx="1439">
                  <c:v>2.1882857142857146</c:v>
                </c:pt>
                <c:pt idx="1440">
                  <c:v>2.1787142857142858</c:v>
                </c:pt>
                <c:pt idx="1441">
                  <c:v>2.1798571428571432</c:v>
                </c:pt>
                <c:pt idx="1442">
                  <c:v>2.1834285714285713</c:v>
                </c:pt>
                <c:pt idx="1443">
                  <c:v>2.1872857142857143</c:v>
                </c:pt>
                <c:pt idx="1444">
                  <c:v>2.1917142857142862</c:v>
                </c:pt>
                <c:pt idx="1445">
                  <c:v>2.1961428571428572</c:v>
                </c:pt>
                <c:pt idx="1446">
                  <c:v>2.205714285714286</c:v>
                </c:pt>
                <c:pt idx="1447">
                  <c:v>2.2097142857142855</c:v>
                </c:pt>
                <c:pt idx="1448">
                  <c:v>2.2114285714285713</c:v>
                </c:pt>
                <c:pt idx="1449">
                  <c:v>2.2127142857142865</c:v>
                </c:pt>
                <c:pt idx="1450">
                  <c:v>2.2124285714285716</c:v>
                </c:pt>
                <c:pt idx="1451">
                  <c:v>2.2090000000000001</c:v>
                </c:pt>
                <c:pt idx="1452">
                  <c:v>2.2070000000000003</c:v>
                </c:pt>
                <c:pt idx="1453">
                  <c:v>2.1984285714285714</c:v>
                </c:pt>
                <c:pt idx="1454">
                  <c:v>2.1918571428571427</c:v>
                </c:pt>
                <c:pt idx="1455">
                  <c:v>2.1844285714285716</c:v>
                </c:pt>
                <c:pt idx="1456">
                  <c:v>2.1722857142857142</c:v>
                </c:pt>
                <c:pt idx="1457">
                  <c:v>2.1667142857142858</c:v>
                </c:pt>
                <c:pt idx="1458">
                  <c:v>2.1678571428571427</c:v>
                </c:pt>
                <c:pt idx="1459">
                  <c:v>2.1681428571428571</c:v>
                </c:pt>
                <c:pt idx="1460">
                  <c:v>2.1657142857142859</c:v>
                </c:pt>
                <c:pt idx="1461">
                  <c:v>2.1639999999999997</c:v>
                </c:pt>
                <c:pt idx="1462">
                  <c:v>2.1594285714285713</c:v>
                </c:pt>
                <c:pt idx="1463">
                  <c:v>2.1574285714285715</c:v>
                </c:pt>
                <c:pt idx="1464">
                  <c:v>2.1502857142857144</c:v>
                </c:pt>
                <c:pt idx="1465">
                  <c:v>2.1511428571428577</c:v>
                </c:pt>
                <c:pt idx="1466">
                  <c:v>2.1498571428571429</c:v>
                </c:pt>
                <c:pt idx="1467">
                  <c:v>2.1512857142857142</c:v>
                </c:pt>
                <c:pt idx="1468">
                  <c:v>2.1545714285714288</c:v>
                </c:pt>
                <c:pt idx="1469">
                  <c:v>2.1640000000000001</c:v>
                </c:pt>
                <c:pt idx="1470">
                  <c:v>2.1724285714285712</c:v>
                </c:pt>
                <c:pt idx="1471">
                  <c:v>2.1824285714285714</c:v>
                </c:pt>
                <c:pt idx="1472">
                  <c:v>2.1819999999999999</c:v>
                </c:pt>
                <c:pt idx="1473">
                  <c:v>2.1835714285714283</c:v>
                </c:pt>
                <c:pt idx="1474">
                  <c:v>2.1802857142857142</c:v>
                </c:pt>
                <c:pt idx="1475">
                  <c:v>2.1744285714285714</c:v>
                </c:pt>
                <c:pt idx="1476">
                  <c:v>2.1638571428571427</c:v>
                </c:pt>
                <c:pt idx="1477">
                  <c:v>2.1604285714285716</c:v>
                </c:pt>
                <c:pt idx="1478">
                  <c:v>2.1525714285714281</c:v>
                </c:pt>
                <c:pt idx="1479">
                  <c:v>2.1387142857142853</c:v>
                </c:pt>
                <c:pt idx="1480">
                  <c:v>2.125</c:v>
                </c:pt>
                <c:pt idx="1481">
                  <c:v>2.1167142857142855</c:v>
                </c:pt>
                <c:pt idx="1482">
                  <c:v>2.1098571428571429</c:v>
                </c:pt>
                <c:pt idx="1483">
                  <c:v>2.1058571428571429</c:v>
                </c:pt>
                <c:pt idx="1484">
                  <c:v>2.0952857142857142</c:v>
                </c:pt>
                <c:pt idx="1485">
                  <c:v>2.0842857142857141</c:v>
                </c:pt>
                <c:pt idx="1486">
                  <c:v>2.081</c:v>
                </c:pt>
                <c:pt idx="1487">
                  <c:v>2.0791428571428567</c:v>
                </c:pt>
                <c:pt idx="1488">
                  <c:v>2.0738571428571428</c:v>
                </c:pt>
                <c:pt idx="1489">
                  <c:v>2.068857142857143</c:v>
                </c:pt>
                <c:pt idx="1490">
                  <c:v>2.0665714285714287</c:v>
                </c:pt>
                <c:pt idx="1491">
                  <c:v>2.0665714285714283</c:v>
                </c:pt>
                <c:pt idx="1492">
                  <c:v>2.0710000000000002</c:v>
                </c:pt>
                <c:pt idx="1493">
                  <c:v>2.077428571428571</c:v>
                </c:pt>
                <c:pt idx="1494">
                  <c:v>2.0854285714285714</c:v>
                </c:pt>
                <c:pt idx="1495">
                  <c:v>2.0944285714285713</c:v>
                </c:pt>
                <c:pt idx="1496">
                  <c:v>2.0994285714285712</c:v>
                </c:pt>
                <c:pt idx="1497">
                  <c:v>2.1058571428571424</c:v>
                </c:pt>
                <c:pt idx="1498">
                  <c:v>2.1112857142857142</c:v>
                </c:pt>
                <c:pt idx="1499">
                  <c:v>2.1145714285714283</c:v>
                </c:pt>
                <c:pt idx="1500">
                  <c:v>2.1145714285714283</c:v>
                </c:pt>
                <c:pt idx="1501">
                  <c:v>2.1127142857142855</c:v>
                </c:pt>
                <c:pt idx="1502">
                  <c:v>2.1157142857142857</c:v>
                </c:pt>
                <c:pt idx="1503">
                  <c:v>2.1231428571428572</c:v>
                </c:pt>
                <c:pt idx="1504">
                  <c:v>2.1265714285714288</c:v>
                </c:pt>
                <c:pt idx="1505">
                  <c:v>2.1295714285714289</c:v>
                </c:pt>
                <c:pt idx="1506">
                  <c:v>2.1374285714285715</c:v>
                </c:pt>
                <c:pt idx="1507">
                  <c:v>2.149</c:v>
                </c:pt>
                <c:pt idx="1508">
                  <c:v>2.1607142857142856</c:v>
                </c:pt>
                <c:pt idx="1509">
                  <c:v>2.1682857142857146</c:v>
                </c:pt>
                <c:pt idx="1510">
                  <c:v>2.1802857142857142</c:v>
                </c:pt>
                <c:pt idx="1511">
                  <c:v>2.1955714285714283</c:v>
                </c:pt>
                <c:pt idx="1512">
                  <c:v>2.2077142857142857</c:v>
                </c:pt>
                <c:pt idx="1513">
                  <c:v>2.2109999999999999</c:v>
                </c:pt>
                <c:pt idx="1514">
                  <c:v>2.2118571428571423</c:v>
                </c:pt>
                <c:pt idx="1515">
                  <c:v>2.2122857142857142</c:v>
                </c:pt>
                <c:pt idx="1516">
                  <c:v>2.209857142857143</c:v>
                </c:pt>
                <c:pt idx="1517">
                  <c:v>2.2024285714285714</c:v>
                </c:pt>
                <c:pt idx="1518">
                  <c:v>2.1922857142857142</c:v>
                </c:pt>
                <c:pt idx="1519">
                  <c:v>2.1867142857142858</c:v>
                </c:pt>
                <c:pt idx="1520">
                  <c:v>2.1844285714285716</c:v>
                </c:pt>
                <c:pt idx="1521">
                  <c:v>2.1784285714285714</c:v>
                </c:pt>
                <c:pt idx="1522">
                  <c:v>2.17</c:v>
                </c:pt>
                <c:pt idx="1523">
                  <c:v>2.1642857142857141</c:v>
                </c:pt>
                <c:pt idx="1524">
                  <c:v>2.1602857142857141</c:v>
                </c:pt>
                <c:pt idx="1525">
                  <c:v>2.1584285714285714</c:v>
                </c:pt>
                <c:pt idx="1526">
                  <c:v>2.1557142857142857</c:v>
                </c:pt>
                <c:pt idx="1527">
                  <c:v>2.1511428571428572</c:v>
                </c:pt>
                <c:pt idx="1528">
                  <c:v>2.1505714285714284</c:v>
                </c:pt>
                <c:pt idx="1529">
                  <c:v>2.1528571428571426</c:v>
                </c:pt>
                <c:pt idx="1530">
                  <c:v>2.1548571428571424</c:v>
                </c:pt>
                <c:pt idx="1531">
                  <c:v>2.1569999999999996</c:v>
                </c:pt>
                <c:pt idx="1532">
                  <c:v>2.1592857142857143</c:v>
                </c:pt>
                <c:pt idx="1533">
                  <c:v>2.1621428571428574</c:v>
                </c:pt>
                <c:pt idx="1534">
                  <c:v>2.1682857142857146</c:v>
                </c:pt>
                <c:pt idx="1535">
                  <c:v>2.1707142857142858</c:v>
                </c:pt>
                <c:pt idx="1536">
                  <c:v>2.1711428571428568</c:v>
                </c:pt>
                <c:pt idx="1537">
                  <c:v>2.1712857142857138</c:v>
                </c:pt>
                <c:pt idx="1538">
                  <c:v>2.1708571428571428</c:v>
                </c:pt>
                <c:pt idx="1539">
                  <c:v>2.1687142857142856</c:v>
                </c:pt>
                <c:pt idx="1540">
                  <c:v>2.1629999999999998</c:v>
                </c:pt>
                <c:pt idx="1541">
                  <c:v>2.157142857142857</c:v>
                </c:pt>
                <c:pt idx="1542">
                  <c:v>2.1521428571428571</c:v>
                </c:pt>
                <c:pt idx="1543">
                  <c:v>2.1489999999999996</c:v>
                </c:pt>
                <c:pt idx="1544">
                  <c:v>2.1475714285714282</c:v>
                </c:pt>
                <c:pt idx="1545">
                  <c:v>2.1471428571428568</c:v>
                </c:pt>
                <c:pt idx="1546">
                  <c:v>2.1442857142857141</c:v>
                </c:pt>
                <c:pt idx="1547">
                  <c:v>2.1461428571428569</c:v>
                </c:pt>
                <c:pt idx="1548">
                  <c:v>2.1495714285714285</c:v>
                </c:pt>
                <c:pt idx="1549">
                  <c:v>2.153</c:v>
                </c:pt>
                <c:pt idx="1550">
                  <c:v>2.1574285714285715</c:v>
                </c:pt>
                <c:pt idx="1551">
                  <c:v>2.1624285714285714</c:v>
                </c:pt>
                <c:pt idx="1552">
                  <c:v>2.1701428571428574</c:v>
                </c:pt>
                <c:pt idx="1553">
                  <c:v>2.1802857142857142</c:v>
                </c:pt>
                <c:pt idx="1554">
                  <c:v>2.1870000000000003</c:v>
                </c:pt>
                <c:pt idx="1555">
                  <c:v>2.1887142857142861</c:v>
                </c:pt>
                <c:pt idx="1556">
                  <c:v>2.1912857142857147</c:v>
                </c:pt>
                <c:pt idx="1557">
                  <c:v>2.1872857142857143</c:v>
                </c:pt>
                <c:pt idx="1558">
                  <c:v>2.1824285714285714</c:v>
                </c:pt>
                <c:pt idx="1559">
                  <c:v>2.1735714285714285</c:v>
                </c:pt>
                <c:pt idx="1560">
                  <c:v>2.1632857142857143</c:v>
                </c:pt>
                <c:pt idx="1561">
                  <c:v>2.1448571428571426</c:v>
                </c:pt>
                <c:pt idx="1562">
                  <c:v>2.1337142857142859</c:v>
                </c:pt>
                <c:pt idx="1563">
                  <c:v>2.1212857142857144</c:v>
                </c:pt>
                <c:pt idx="1564">
                  <c:v>2.1134285714285714</c:v>
                </c:pt>
                <c:pt idx="1565">
                  <c:v>2.1047142857142851</c:v>
                </c:pt>
                <c:pt idx="1566">
                  <c:v>2.0967142857142855</c:v>
                </c:pt>
                <c:pt idx="1567">
                  <c:v>2.0898571428571429</c:v>
                </c:pt>
                <c:pt idx="1568">
                  <c:v>2.0935714285714289</c:v>
                </c:pt>
                <c:pt idx="1569">
                  <c:v>2.0905714285714287</c:v>
                </c:pt>
                <c:pt idx="1570">
                  <c:v>2.0907142857142862</c:v>
                </c:pt>
                <c:pt idx="1571">
                  <c:v>2.0917142857142856</c:v>
                </c:pt>
                <c:pt idx="1572">
                  <c:v>2.0914285714285716</c:v>
                </c:pt>
                <c:pt idx="1573">
                  <c:v>2.0885714285714285</c:v>
                </c:pt>
                <c:pt idx="1574">
                  <c:v>2.0838571428571426</c:v>
                </c:pt>
                <c:pt idx="1575">
                  <c:v>2.0791428571428572</c:v>
                </c:pt>
                <c:pt idx="1576">
                  <c:v>2.0781428571428568</c:v>
                </c:pt>
                <c:pt idx="1577">
                  <c:v>2.0750000000000002</c:v>
                </c:pt>
                <c:pt idx="1578">
                  <c:v>2.0720000000000001</c:v>
                </c:pt>
                <c:pt idx="1579">
                  <c:v>2.0714285714285716</c:v>
                </c:pt>
                <c:pt idx="1580">
                  <c:v>2.0771428571428574</c:v>
                </c:pt>
                <c:pt idx="1581">
                  <c:v>2.0939999999999999</c:v>
                </c:pt>
                <c:pt idx="1582">
                  <c:v>2.1095714285714284</c:v>
                </c:pt>
                <c:pt idx="1583">
                  <c:v>2.1237142857142852</c:v>
                </c:pt>
                <c:pt idx="1584">
                  <c:v>2.1398571428571427</c:v>
                </c:pt>
                <c:pt idx="1585">
                  <c:v>2.1559999999999997</c:v>
                </c:pt>
                <c:pt idx="1586">
                  <c:v>2.1712857142857143</c:v>
                </c:pt>
                <c:pt idx="1587">
                  <c:v>2.1819999999999999</c:v>
                </c:pt>
                <c:pt idx="1588">
                  <c:v>2.1831428571428573</c:v>
                </c:pt>
                <c:pt idx="1589">
                  <c:v>2.1842857142857146</c:v>
                </c:pt>
                <c:pt idx="1590">
                  <c:v>2.1854285714285715</c:v>
                </c:pt>
                <c:pt idx="1591">
                  <c:v>2.1834285714285717</c:v>
                </c:pt>
                <c:pt idx="1592">
                  <c:v>2.1814285714285719</c:v>
                </c:pt>
                <c:pt idx="1593">
                  <c:v>2.1812857142857145</c:v>
                </c:pt>
                <c:pt idx="1594">
                  <c:v>2.1751428571428573</c:v>
                </c:pt>
                <c:pt idx="1595">
                  <c:v>2.1659999999999999</c:v>
                </c:pt>
                <c:pt idx="1596">
                  <c:v>2.156857142857143</c:v>
                </c:pt>
                <c:pt idx="1597">
                  <c:v>2.149</c:v>
                </c:pt>
                <c:pt idx="1598">
                  <c:v>2.1508571428571432</c:v>
                </c:pt>
                <c:pt idx="1599">
                  <c:v>2.152714285714286</c:v>
                </c:pt>
                <c:pt idx="1600">
                  <c:v>2.1471428571428572</c:v>
                </c:pt>
                <c:pt idx="1601">
                  <c:v>2.1477142857142861</c:v>
                </c:pt>
                <c:pt idx="1602">
                  <c:v>2.1512857142857142</c:v>
                </c:pt>
                <c:pt idx="1603">
                  <c:v>2.1570000000000005</c:v>
                </c:pt>
                <c:pt idx="1604">
                  <c:v>2.1614285714285715</c:v>
                </c:pt>
                <c:pt idx="1605">
                  <c:v>2.1624285714285714</c:v>
                </c:pt>
                <c:pt idx="1606">
                  <c:v>2.1641428571428571</c:v>
                </c:pt>
                <c:pt idx="1607">
                  <c:v>2.1707142857142858</c:v>
                </c:pt>
                <c:pt idx="1608">
                  <c:v>2.1797142857142857</c:v>
                </c:pt>
                <c:pt idx="1609">
                  <c:v>2.1887142857142856</c:v>
                </c:pt>
                <c:pt idx="1610">
                  <c:v>2.1947142857142858</c:v>
                </c:pt>
                <c:pt idx="1611">
                  <c:v>2.2014285714285715</c:v>
                </c:pt>
                <c:pt idx="1612">
                  <c:v>2.201857142857143</c:v>
                </c:pt>
                <c:pt idx="1613">
                  <c:v>2.202142857142857</c:v>
                </c:pt>
                <c:pt idx="1614">
                  <c:v>2.2032857142857147</c:v>
                </c:pt>
                <c:pt idx="1615">
                  <c:v>2.1958571428571427</c:v>
                </c:pt>
                <c:pt idx="1616">
                  <c:v>2.1935714285714285</c:v>
                </c:pt>
                <c:pt idx="1617">
                  <c:v>2.1921428571428572</c:v>
                </c:pt>
                <c:pt idx="1618">
                  <c:v>2.194142857142857</c:v>
                </c:pt>
                <c:pt idx="1619">
                  <c:v>2.198</c:v>
                </c:pt>
                <c:pt idx="1620">
                  <c:v>2.2031428571428568</c:v>
                </c:pt>
                <c:pt idx="1621">
                  <c:v>2.206</c:v>
                </c:pt>
                <c:pt idx="1622">
                  <c:v>2.2154285714285713</c:v>
                </c:pt>
                <c:pt idx="1623">
                  <c:v>2.2221428571428574</c:v>
                </c:pt>
                <c:pt idx="1624">
                  <c:v>2.2417142857142855</c:v>
                </c:pt>
                <c:pt idx="1625">
                  <c:v>2.2509999999999999</c:v>
                </c:pt>
                <c:pt idx="1626">
                  <c:v>2.2641428571428572</c:v>
                </c:pt>
                <c:pt idx="1627">
                  <c:v>2.281857142857143</c:v>
                </c:pt>
                <c:pt idx="1628">
                  <c:v>2.3032857142857144</c:v>
                </c:pt>
                <c:pt idx="1629">
                  <c:v>2.3257142857142852</c:v>
                </c:pt>
                <c:pt idx="1630">
                  <c:v>2.3422857142857145</c:v>
                </c:pt>
                <c:pt idx="1631">
                  <c:v>2.3479999999999999</c:v>
                </c:pt>
                <c:pt idx="1632">
                  <c:v>2.3580000000000001</c:v>
                </c:pt>
                <c:pt idx="1633">
                  <c:v>2.3641428571428569</c:v>
                </c:pt>
                <c:pt idx="1634">
                  <c:v>2.363285714285714</c:v>
                </c:pt>
                <c:pt idx="1635">
                  <c:v>2.3621428571428571</c:v>
                </c:pt>
                <c:pt idx="1636">
                  <c:v>2.3595714285714289</c:v>
                </c:pt>
                <c:pt idx="1637">
                  <c:v>2.363</c:v>
                </c:pt>
                <c:pt idx="1638">
                  <c:v>2.3628571428571425</c:v>
                </c:pt>
                <c:pt idx="1639">
                  <c:v>2.3604285714285713</c:v>
                </c:pt>
                <c:pt idx="1640">
                  <c:v>2.3582857142857141</c:v>
                </c:pt>
                <c:pt idx="1641">
                  <c:v>2.3557142857142859</c:v>
                </c:pt>
                <c:pt idx="1642">
                  <c:v>2.3552857142857144</c:v>
                </c:pt>
                <c:pt idx="1643">
                  <c:v>2.3522857142857143</c:v>
                </c:pt>
                <c:pt idx="1644">
                  <c:v>2.3487142857142858</c:v>
                </c:pt>
                <c:pt idx="1645">
                  <c:v>2.3408571428571432</c:v>
                </c:pt>
                <c:pt idx="1646">
                  <c:v>2.3377142857142856</c:v>
                </c:pt>
                <c:pt idx="1647">
                  <c:v>2.3338571428571426</c:v>
                </c:pt>
                <c:pt idx="1648">
                  <c:v>2.3367142857142857</c:v>
                </c:pt>
                <c:pt idx="1649">
                  <c:v>2.3285714285714287</c:v>
                </c:pt>
                <c:pt idx="1650">
                  <c:v>2.3214285714285716</c:v>
                </c:pt>
                <c:pt idx="1651">
                  <c:v>2.3140000000000001</c:v>
                </c:pt>
                <c:pt idx="1652">
                  <c:v>2.3161428571428573</c:v>
                </c:pt>
                <c:pt idx="1653">
                  <c:v>2.3161428571428573</c:v>
                </c:pt>
                <c:pt idx="1654">
                  <c:v>2.3171428571428576</c:v>
                </c:pt>
                <c:pt idx="1655">
                  <c:v>2.3148571428571425</c:v>
                </c:pt>
                <c:pt idx="1656">
                  <c:v>2.3219999999999996</c:v>
                </c:pt>
                <c:pt idx="1657">
                  <c:v>2.3242857142857143</c:v>
                </c:pt>
                <c:pt idx="1658">
                  <c:v>2.3221428571428571</c:v>
                </c:pt>
                <c:pt idx="1659">
                  <c:v>2.3158571428571433</c:v>
                </c:pt>
                <c:pt idx="1660">
                  <c:v>2.3114285714285714</c:v>
                </c:pt>
                <c:pt idx="1661">
                  <c:v>2.3039999999999998</c:v>
                </c:pt>
                <c:pt idx="1662">
                  <c:v>2.2928571428571423</c:v>
                </c:pt>
                <c:pt idx="1663">
                  <c:v>2.2845714285714287</c:v>
                </c:pt>
                <c:pt idx="1664">
                  <c:v>2.2827142857142859</c:v>
                </c:pt>
                <c:pt idx="1665">
                  <c:v>2.2835714285714288</c:v>
                </c:pt>
                <c:pt idx="1666">
                  <c:v>2.281857142857143</c:v>
                </c:pt>
                <c:pt idx="1667">
                  <c:v>2.2760000000000002</c:v>
                </c:pt>
                <c:pt idx="1668">
                  <c:v>2.2712857142857144</c:v>
                </c:pt>
                <c:pt idx="1669">
                  <c:v>2.2678571428571428</c:v>
                </c:pt>
                <c:pt idx="1670">
                  <c:v>2.257714285714286</c:v>
                </c:pt>
                <c:pt idx="1671">
                  <c:v>2.2455714285714286</c:v>
                </c:pt>
                <c:pt idx="1672">
                  <c:v>2.2330000000000001</c:v>
                </c:pt>
                <c:pt idx="1673">
                  <c:v>2.2225714285714284</c:v>
                </c:pt>
                <c:pt idx="1674">
                  <c:v>2.2171428571428575</c:v>
                </c:pt>
                <c:pt idx="1675">
                  <c:v>2.2130000000000001</c:v>
                </c:pt>
                <c:pt idx="1676">
                  <c:v>2.2074285714285717</c:v>
                </c:pt>
                <c:pt idx="1677">
                  <c:v>2.2025714285714288</c:v>
                </c:pt>
                <c:pt idx="1678">
                  <c:v>2.1990000000000003</c:v>
                </c:pt>
                <c:pt idx="1679">
                  <c:v>2.1960000000000002</c:v>
                </c:pt>
                <c:pt idx="1680">
                  <c:v>2.1942857142857148</c:v>
                </c:pt>
                <c:pt idx="1681">
                  <c:v>2.1952857142857143</c:v>
                </c:pt>
                <c:pt idx="1682">
                  <c:v>2.1902857142857144</c:v>
                </c:pt>
                <c:pt idx="1683">
                  <c:v>2.1838571428571432</c:v>
                </c:pt>
                <c:pt idx="1684">
                  <c:v>2.177142857142857</c:v>
                </c:pt>
                <c:pt idx="1685">
                  <c:v>2.1664285714285714</c:v>
                </c:pt>
                <c:pt idx="1686">
                  <c:v>2.1587142857142858</c:v>
                </c:pt>
                <c:pt idx="1687">
                  <c:v>2.153142857142857</c:v>
                </c:pt>
                <c:pt idx="1688">
                  <c:v>2.1442857142857141</c:v>
                </c:pt>
                <c:pt idx="1689">
                  <c:v>2.1391428571428572</c:v>
                </c:pt>
                <c:pt idx="1690">
                  <c:v>2.1259999999999999</c:v>
                </c:pt>
                <c:pt idx="1691">
                  <c:v>2.1098571428571429</c:v>
                </c:pt>
                <c:pt idx="1692">
                  <c:v>2.0952857142857142</c:v>
                </c:pt>
                <c:pt idx="1693">
                  <c:v>2.0731428571428574</c:v>
                </c:pt>
                <c:pt idx="1694">
                  <c:v>2.0511428571428572</c:v>
                </c:pt>
                <c:pt idx="1695">
                  <c:v>2.0321428571428575</c:v>
                </c:pt>
                <c:pt idx="1696">
                  <c:v>2.0142857142857147</c:v>
                </c:pt>
                <c:pt idx="1697">
                  <c:v>2.0055714285714283</c:v>
                </c:pt>
                <c:pt idx="1698">
                  <c:v>2.0007142857142854</c:v>
                </c:pt>
                <c:pt idx="1699">
                  <c:v>1.997857142857143</c:v>
                </c:pt>
                <c:pt idx="1700">
                  <c:v>1.9994285714285718</c:v>
                </c:pt>
                <c:pt idx="1701">
                  <c:v>1.9955714285714288</c:v>
                </c:pt>
                <c:pt idx="1702">
                  <c:v>1.9881428571428574</c:v>
                </c:pt>
                <c:pt idx="1703">
                  <c:v>1.9780000000000002</c:v>
                </c:pt>
                <c:pt idx="1704">
                  <c:v>1.9692857142857145</c:v>
                </c:pt>
                <c:pt idx="1705">
                  <c:v>1.961714285714286</c:v>
                </c:pt>
                <c:pt idx="1706">
                  <c:v>1.9577142857142857</c:v>
                </c:pt>
                <c:pt idx="1707">
                  <c:v>1.9532857142857141</c:v>
                </c:pt>
                <c:pt idx="1708">
                  <c:v>1.9510000000000001</c:v>
                </c:pt>
                <c:pt idx="1709">
                  <c:v>1.9412857142857143</c:v>
                </c:pt>
                <c:pt idx="1710">
                  <c:v>1.9282857142857142</c:v>
                </c:pt>
                <c:pt idx="1711">
                  <c:v>1.9159999999999999</c:v>
                </c:pt>
                <c:pt idx="1712">
                  <c:v>1.9081428571428571</c:v>
                </c:pt>
                <c:pt idx="1713">
                  <c:v>1.8951428571428572</c:v>
                </c:pt>
                <c:pt idx="1714">
                  <c:v>1.8838571428571431</c:v>
                </c:pt>
                <c:pt idx="1715">
                  <c:v>1.8755714285714287</c:v>
                </c:pt>
                <c:pt idx="1716">
                  <c:v>1.8738571428571429</c:v>
                </c:pt>
                <c:pt idx="1717">
                  <c:v>1.8757142857142857</c:v>
                </c:pt>
                <c:pt idx="1718">
                  <c:v>1.877142857142857</c:v>
                </c:pt>
                <c:pt idx="1719">
                  <c:v>1.877</c:v>
                </c:pt>
                <c:pt idx="1720">
                  <c:v>1.8854285714285712</c:v>
                </c:pt>
                <c:pt idx="1721">
                  <c:v>1.8878571428571427</c:v>
                </c:pt>
                <c:pt idx="1722">
                  <c:v>1.8935714285714285</c:v>
                </c:pt>
                <c:pt idx="1723">
                  <c:v>1.9007142857142856</c:v>
                </c:pt>
                <c:pt idx="1724">
                  <c:v>1.9062857142857141</c:v>
                </c:pt>
                <c:pt idx="1725">
                  <c:v>1.9157142857142857</c:v>
                </c:pt>
                <c:pt idx="1726">
                  <c:v>1.9244285714285714</c:v>
                </c:pt>
                <c:pt idx="1727">
                  <c:v>1.9301428571428574</c:v>
                </c:pt>
                <c:pt idx="1728">
                  <c:v>1.9420000000000002</c:v>
                </c:pt>
                <c:pt idx="1729">
                  <c:v>1.9468571428571428</c:v>
                </c:pt>
                <c:pt idx="1730">
                  <c:v>1.9470000000000003</c:v>
                </c:pt>
                <c:pt idx="1731">
                  <c:v>1.9472857142857143</c:v>
                </c:pt>
                <c:pt idx="1732">
                  <c:v>1.9424285714285714</c:v>
                </c:pt>
                <c:pt idx="1733">
                  <c:v>1.9309999999999998</c:v>
                </c:pt>
                <c:pt idx="1734">
                  <c:v>1.9152857142857143</c:v>
                </c:pt>
                <c:pt idx="1735">
                  <c:v>1.8975714285714285</c:v>
                </c:pt>
                <c:pt idx="1736">
                  <c:v>1.8787142857142858</c:v>
                </c:pt>
                <c:pt idx="1737">
                  <c:v>1.866857142857143</c:v>
                </c:pt>
                <c:pt idx="1738">
                  <c:v>1.8604285714285713</c:v>
                </c:pt>
                <c:pt idx="1739">
                  <c:v>1.8515714285714286</c:v>
                </c:pt>
                <c:pt idx="1740">
                  <c:v>1.8435714285714284</c:v>
                </c:pt>
                <c:pt idx="1741">
                  <c:v>1.8365714285714285</c:v>
                </c:pt>
                <c:pt idx="1742">
                  <c:v>1.8222857142857143</c:v>
                </c:pt>
                <c:pt idx="1743">
                  <c:v>1.8108571428571429</c:v>
                </c:pt>
                <c:pt idx="1744">
                  <c:v>1.7947142857142857</c:v>
                </c:pt>
                <c:pt idx="1745">
                  <c:v>1.7764285714285715</c:v>
                </c:pt>
                <c:pt idx="1746">
                  <c:v>1.7609999999999999</c:v>
                </c:pt>
                <c:pt idx="1747">
                  <c:v>1.7421428571428572</c:v>
                </c:pt>
                <c:pt idx="1748">
                  <c:v>1.7175714285714285</c:v>
                </c:pt>
                <c:pt idx="1749">
                  <c:v>1.6995714285714285</c:v>
                </c:pt>
                <c:pt idx="1750">
                  <c:v>1.6782857142857142</c:v>
                </c:pt>
                <c:pt idx="1751">
                  <c:v>1.6592857142857143</c:v>
                </c:pt>
                <c:pt idx="1752">
                  <c:v>1.6257142857142857</c:v>
                </c:pt>
                <c:pt idx="1753">
                  <c:v>1.5884285714285717</c:v>
                </c:pt>
                <c:pt idx="1754">
                  <c:v>1.5512857142857146</c:v>
                </c:pt>
                <c:pt idx="1755">
                  <c:v>1.5331428571428574</c:v>
                </c:pt>
                <c:pt idx="1756">
                  <c:v>1.5150000000000001</c:v>
                </c:pt>
                <c:pt idx="1757">
                  <c:v>1.5011428571428573</c:v>
                </c:pt>
                <c:pt idx="1758">
                  <c:v>1.4878571428571428</c:v>
                </c:pt>
                <c:pt idx="1759">
                  <c:v>1.4958571428571426</c:v>
                </c:pt>
                <c:pt idx="1760">
                  <c:v>1.5081428571428572</c:v>
                </c:pt>
                <c:pt idx="1761">
                  <c:v>1.5268571428571429</c:v>
                </c:pt>
                <c:pt idx="1762">
                  <c:v>1.5327142857142857</c:v>
                </c:pt>
                <c:pt idx="1763">
                  <c:v>1.5294285714285716</c:v>
                </c:pt>
                <c:pt idx="1764">
                  <c:v>1.5242857142857142</c:v>
                </c:pt>
                <c:pt idx="1765">
                  <c:v>1.5180000000000002</c:v>
                </c:pt>
                <c:pt idx="1766">
                  <c:v>1.5067142857142861</c:v>
                </c:pt>
                <c:pt idx="1767">
                  <c:v>1.5055714285714286</c:v>
                </c:pt>
                <c:pt idx="1768">
                  <c:v>1.4967142857142857</c:v>
                </c:pt>
                <c:pt idx="1769">
                  <c:v>1.473857142857143</c:v>
                </c:pt>
                <c:pt idx="1770">
                  <c:v>1.4637142857142857</c:v>
                </c:pt>
                <c:pt idx="1771">
                  <c:v>1.4629999999999999</c:v>
                </c:pt>
                <c:pt idx="1772">
                  <c:v>1.4564285714285712</c:v>
                </c:pt>
                <c:pt idx="1773">
                  <c:v>1.4474285714285713</c:v>
                </c:pt>
                <c:pt idx="1774">
                  <c:v>1.4247142857142856</c:v>
                </c:pt>
                <c:pt idx="1775">
                  <c:v>1.4084285714285714</c:v>
                </c:pt>
                <c:pt idx="1776">
                  <c:v>1.4144285714285714</c:v>
                </c:pt>
                <c:pt idx="1777">
                  <c:v>1.4255714285714287</c:v>
                </c:pt>
                <c:pt idx="1778">
                  <c:v>1.4277142857142857</c:v>
                </c:pt>
                <c:pt idx="1779">
                  <c:v>1.4315714285714287</c:v>
                </c:pt>
                <c:pt idx="1780">
                  <c:v>1.4405714285714288</c:v>
                </c:pt>
                <c:pt idx="1781">
                  <c:v>1.4537142857142857</c:v>
                </c:pt>
                <c:pt idx="1782">
                  <c:v>1.4730000000000001</c:v>
                </c:pt>
                <c:pt idx="1783">
                  <c:v>1.4885714285714287</c:v>
                </c:pt>
                <c:pt idx="1784">
                  <c:v>1.5054285714285716</c:v>
                </c:pt>
                <c:pt idx="1785">
                  <c:v>1.5224285714285715</c:v>
                </c:pt>
                <c:pt idx="1786">
                  <c:v>1.5410000000000001</c:v>
                </c:pt>
                <c:pt idx="1787">
                  <c:v>1.5595714285714286</c:v>
                </c:pt>
                <c:pt idx="1788">
                  <c:v>1.5865714285714285</c:v>
                </c:pt>
                <c:pt idx="1789">
                  <c:v>1.6169999999999998</c:v>
                </c:pt>
                <c:pt idx="1790">
                  <c:v>1.6454285714285712</c:v>
                </c:pt>
                <c:pt idx="1791">
                  <c:v>1.6661428571428571</c:v>
                </c:pt>
                <c:pt idx="1792">
                  <c:v>1.6874285714285715</c:v>
                </c:pt>
                <c:pt idx="1793">
                  <c:v>1.7077142857142857</c:v>
                </c:pt>
                <c:pt idx="1794">
                  <c:v>1.7231428571428571</c:v>
                </c:pt>
                <c:pt idx="1795">
                  <c:v>1.7251428571428573</c:v>
                </c:pt>
                <c:pt idx="1796">
                  <c:v>1.7204285714285714</c:v>
                </c:pt>
                <c:pt idx="1797">
                  <c:v>1.7112857142857145</c:v>
                </c:pt>
                <c:pt idx="1798">
                  <c:v>1.7027142857142858</c:v>
                </c:pt>
                <c:pt idx="1799">
                  <c:v>1.6954285714285715</c:v>
                </c:pt>
                <c:pt idx="1800">
                  <c:v>1.6905714285714288</c:v>
                </c:pt>
                <c:pt idx="1801">
                  <c:v>1.6867142857142858</c:v>
                </c:pt>
                <c:pt idx="1802">
                  <c:v>1.6932857142857143</c:v>
                </c:pt>
                <c:pt idx="1803">
                  <c:v>1.6915714285714285</c:v>
                </c:pt>
                <c:pt idx="1804">
                  <c:v>1.6904285714285712</c:v>
                </c:pt>
                <c:pt idx="1805">
                  <c:v>1.6849999999999998</c:v>
                </c:pt>
                <c:pt idx="1806">
                  <c:v>1.6924285714285712</c:v>
                </c:pt>
                <c:pt idx="1807">
                  <c:v>1.7137142857142857</c:v>
                </c:pt>
                <c:pt idx="1808">
                  <c:v>1.7321428571428572</c:v>
                </c:pt>
                <c:pt idx="1809">
                  <c:v>1.744142857142857</c:v>
                </c:pt>
                <c:pt idx="1810">
                  <c:v>1.7648571428571427</c:v>
                </c:pt>
                <c:pt idx="1811">
                  <c:v>1.7835714285714286</c:v>
                </c:pt>
                <c:pt idx="1812">
                  <c:v>1.8105714285714285</c:v>
                </c:pt>
                <c:pt idx="1813">
                  <c:v>1.8092857142857142</c:v>
                </c:pt>
                <c:pt idx="1814">
                  <c:v>1.7875714285714284</c:v>
                </c:pt>
                <c:pt idx="1815">
                  <c:v>1.7692857142857146</c:v>
                </c:pt>
                <c:pt idx="1816">
                  <c:v>1.7497142857142856</c:v>
                </c:pt>
                <c:pt idx="1817">
                  <c:v>1.7212857142857143</c:v>
                </c:pt>
                <c:pt idx="1818">
                  <c:v>1.6905714285714282</c:v>
                </c:pt>
                <c:pt idx="1819">
                  <c:v>1.6481428571428574</c:v>
                </c:pt>
                <c:pt idx="1820">
                  <c:v>1.6171428571428572</c:v>
                </c:pt>
                <c:pt idx="1821">
                  <c:v>1.6161428571428573</c:v>
                </c:pt>
                <c:pt idx="1822">
                  <c:v>1.614857142857143</c:v>
                </c:pt>
                <c:pt idx="1823">
                  <c:v>1.6144285714285711</c:v>
                </c:pt>
                <c:pt idx="1824">
                  <c:v>1.6244285714285713</c:v>
                </c:pt>
                <c:pt idx="1825">
                  <c:v>1.6498571428571427</c:v>
                </c:pt>
                <c:pt idx="1826">
                  <c:v>1.6827142857142856</c:v>
                </c:pt>
                <c:pt idx="1827">
                  <c:v>1.7131428571428571</c:v>
                </c:pt>
                <c:pt idx="1828">
                  <c:v>1.7192857142857143</c:v>
                </c:pt>
                <c:pt idx="1829">
                  <c:v>1.7249999999999996</c:v>
                </c:pt>
                <c:pt idx="1830">
                  <c:v>1.7447142857142859</c:v>
                </c:pt>
                <c:pt idx="1831">
                  <c:v>1.7572857142857143</c:v>
                </c:pt>
                <c:pt idx="1832">
                  <c:v>1.7600000000000002</c:v>
                </c:pt>
                <c:pt idx="1833">
                  <c:v>1.7614285714285718</c:v>
                </c:pt>
                <c:pt idx="1834">
                  <c:v>1.7767142857142857</c:v>
                </c:pt>
                <c:pt idx="1835">
                  <c:v>1.7852857142857144</c:v>
                </c:pt>
                <c:pt idx="1836">
                  <c:v>1.7951428571428569</c:v>
                </c:pt>
                <c:pt idx="1837">
                  <c:v>1.7882857142857145</c:v>
                </c:pt>
                <c:pt idx="1838">
                  <c:v>1.784428571428571</c:v>
                </c:pt>
                <c:pt idx="1839">
                  <c:v>1.7805714285714285</c:v>
                </c:pt>
                <c:pt idx="1840">
                  <c:v>1.7844285714285715</c:v>
                </c:pt>
                <c:pt idx="1841">
                  <c:v>1.7815714285714284</c:v>
                </c:pt>
                <c:pt idx="1842">
                  <c:v>1.7970000000000002</c:v>
                </c:pt>
                <c:pt idx="1843">
                  <c:v>1.8095714285714286</c:v>
                </c:pt>
                <c:pt idx="1844">
                  <c:v>1.8212857142857142</c:v>
                </c:pt>
                <c:pt idx="1845">
                  <c:v>1.8347142857142857</c:v>
                </c:pt>
                <c:pt idx="1846">
                  <c:v>1.8539999999999999</c:v>
                </c:pt>
                <c:pt idx="1847">
                  <c:v>1.8620000000000001</c:v>
                </c:pt>
                <c:pt idx="1848">
                  <c:v>1.8692857142857144</c:v>
                </c:pt>
                <c:pt idx="1849">
                  <c:v>1.8651428571428572</c:v>
                </c:pt>
                <c:pt idx="1850">
                  <c:v>1.865142857142857</c:v>
                </c:pt>
                <c:pt idx="1851">
                  <c:v>1.8695714285714284</c:v>
                </c:pt>
                <c:pt idx="1852">
                  <c:v>1.8761428571428573</c:v>
                </c:pt>
                <c:pt idx="1853">
                  <c:v>1.8747142857142856</c:v>
                </c:pt>
                <c:pt idx="1854">
                  <c:v>1.8792857142857144</c:v>
                </c:pt>
                <c:pt idx="1855">
                  <c:v>1.8794285714285714</c:v>
                </c:pt>
                <c:pt idx="1856">
                  <c:v>1.8757142857142857</c:v>
                </c:pt>
                <c:pt idx="1857">
                  <c:v>1.8701428571428573</c:v>
                </c:pt>
                <c:pt idx="1858">
                  <c:v>1.8629999999999998</c:v>
                </c:pt>
                <c:pt idx="1859">
                  <c:v>1.8520000000000001</c:v>
                </c:pt>
                <c:pt idx="1860">
                  <c:v>1.8508571428571428</c:v>
                </c:pt>
                <c:pt idx="1861">
                  <c:v>1.8434285714285714</c:v>
                </c:pt>
                <c:pt idx="1862">
                  <c:v>1.8334285714285714</c:v>
                </c:pt>
                <c:pt idx="1863">
                  <c:v>1.8308571428571427</c:v>
                </c:pt>
                <c:pt idx="1864">
                  <c:v>1.828857142857143</c:v>
                </c:pt>
                <c:pt idx="1865">
                  <c:v>1.8321428571428571</c:v>
                </c:pt>
                <c:pt idx="1866">
                  <c:v>1.8352857142857142</c:v>
                </c:pt>
                <c:pt idx="1867">
                  <c:v>1.8314285714285714</c:v>
                </c:pt>
                <c:pt idx="1868">
                  <c:v>1.8314285714285712</c:v>
                </c:pt>
                <c:pt idx="1869">
                  <c:v>1.8308571428571427</c:v>
                </c:pt>
                <c:pt idx="1870">
                  <c:v>1.8225714285714287</c:v>
                </c:pt>
                <c:pt idx="1871">
                  <c:v>1.81</c:v>
                </c:pt>
                <c:pt idx="1872">
                  <c:v>1.8024285714285713</c:v>
                </c:pt>
                <c:pt idx="1873">
                  <c:v>1.7942857142857143</c:v>
                </c:pt>
                <c:pt idx="1874">
                  <c:v>1.7895714285714284</c:v>
                </c:pt>
                <c:pt idx="1875">
                  <c:v>1.7849999999999999</c:v>
                </c:pt>
                <c:pt idx="1876">
                  <c:v>1.7845714285714285</c:v>
                </c:pt>
                <c:pt idx="1877">
                  <c:v>1.7935714285714284</c:v>
                </c:pt>
                <c:pt idx="1878">
                  <c:v>1.8101428571428573</c:v>
                </c:pt>
                <c:pt idx="1879">
                  <c:v>1.8211428571428574</c:v>
                </c:pt>
                <c:pt idx="1880">
                  <c:v>1.8354285714285716</c:v>
                </c:pt>
                <c:pt idx="1881">
                  <c:v>1.8384285714285713</c:v>
                </c:pt>
                <c:pt idx="1882">
                  <c:v>1.8441428571428573</c:v>
                </c:pt>
                <c:pt idx="1883">
                  <c:v>1.8487142857142858</c:v>
                </c:pt>
                <c:pt idx="1884">
                  <c:v>1.8551428571428572</c:v>
                </c:pt>
                <c:pt idx="1885">
                  <c:v>1.8605714285714288</c:v>
                </c:pt>
                <c:pt idx="1886">
                  <c:v>1.8657142857142854</c:v>
                </c:pt>
                <c:pt idx="1887">
                  <c:v>1.8664285714285715</c:v>
                </c:pt>
                <c:pt idx="1888">
                  <c:v>1.8715714285714287</c:v>
                </c:pt>
                <c:pt idx="1889">
                  <c:v>1.8752857142857144</c:v>
                </c:pt>
                <c:pt idx="1890">
                  <c:v>1.8831428571428572</c:v>
                </c:pt>
                <c:pt idx="1891">
                  <c:v>1.885</c:v>
                </c:pt>
                <c:pt idx="1892">
                  <c:v>1.8845714285714286</c:v>
                </c:pt>
                <c:pt idx="1893">
                  <c:v>1.8800000000000001</c:v>
                </c:pt>
                <c:pt idx="1894">
                  <c:v>1.8788571428571428</c:v>
                </c:pt>
                <c:pt idx="1895">
                  <c:v>1.8810000000000002</c:v>
                </c:pt>
                <c:pt idx="1896">
                  <c:v>1.878857142857143</c:v>
                </c:pt>
                <c:pt idx="1897">
                  <c:v>1.8798571428571427</c:v>
                </c:pt>
                <c:pt idx="1898">
                  <c:v>1.8738571428571427</c:v>
                </c:pt>
                <c:pt idx="1899">
                  <c:v>1.8632857142857142</c:v>
                </c:pt>
                <c:pt idx="1900">
                  <c:v>1.8544285714285713</c:v>
                </c:pt>
                <c:pt idx="1901">
                  <c:v>1.8467142857142858</c:v>
                </c:pt>
                <c:pt idx="1902">
                  <c:v>1.8397142857142854</c:v>
                </c:pt>
                <c:pt idx="1903">
                  <c:v>1.8349999999999997</c:v>
                </c:pt>
                <c:pt idx="1904">
                  <c:v>1.8224285714285713</c:v>
                </c:pt>
                <c:pt idx="1905">
                  <c:v>1.8148571428571429</c:v>
                </c:pt>
                <c:pt idx="1906">
                  <c:v>1.8108571428571429</c:v>
                </c:pt>
                <c:pt idx="1907">
                  <c:v>1.8064285714285713</c:v>
                </c:pt>
                <c:pt idx="1908">
                  <c:v>1.798142857142857</c:v>
                </c:pt>
                <c:pt idx="1909">
                  <c:v>1.788142857142857</c:v>
                </c:pt>
                <c:pt idx="1910">
                  <c:v>1.7765714285714285</c:v>
                </c:pt>
                <c:pt idx="1911">
                  <c:v>1.7632857142857143</c:v>
                </c:pt>
                <c:pt idx="1912">
                  <c:v>1.7427142857142857</c:v>
                </c:pt>
                <c:pt idx="1913">
                  <c:v>1.7189999999999999</c:v>
                </c:pt>
                <c:pt idx="1914">
                  <c:v>1.6978571428571427</c:v>
                </c:pt>
                <c:pt idx="1915">
                  <c:v>1.6825714285714286</c:v>
                </c:pt>
                <c:pt idx="1916">
                  <c:v>1.6707142857142858</c:v>
                </c:pt>
                <c:pt idx="1917">
                  <c:v>1.6542857142857146</c:v>
                </c:pt>
                <c:pt idx="1918">
                  <c:v>1.6427142857142858</c:v>
                </c:pt>
                <c:pt idx="1919">
                  <c:v>1.6412857142857145</c:v>
                </c:pt>
                <c:pt idx="1920">
                  <c:v>1.6364285714285713</c:v>
                </c:pt>
                <c:pt idx="1921">
                  <c:v>1.6214285714285714</c:v>
                </c:pt>
                <c:pt idx="1922">
                  <c:v>1.6024285714285713</c:v>
                </c:pt>
                <c:pt idx="1923">
                  <c:v>1.5831428571428567</c:v>
                </c:pt>
                <c:pt idx="1924">
                  <c:v>1.5652857142857144</c:v>
                </c:pt>
                <c:pt idx="1925">
                  <c:v>1.5485714285714285</c:v>
                </c:pt>
                <c:pt idx="1926">
                  <c:v>1.5314285714285714</c:v>
                </c:pt>
                <c:pt idx="1927">
                  <c:v>1.522</c:v>
                </c:pt>
                <c:pt idx="1928">
                  <c:v>1.5145714285714287</c:v>
                </c:pt>
                <c:pt idx="1929">
                  <c:v>1.5041428571428572</c:v>
                </c:pt>
                <c:pt idx="1930">
                  <c:v>1.4827142857142859</c:v>
                </c:pt>
                <c:pt idx="1931">
                  <c:v>1.4624285714285712</c:v>
                </c:pt>
                <c:pt idx="1932">
                  <c:v>1.464285714285714</c:v>
                </c:pt>
                <c:pt idx="1933">
                  <c:v>1.4379999999999999</c:v>
                </c:pt>
                <c:pt idx="1934">
                  <c:v>1.4158571428571427</c:v>
                </c:pt>
                <c:pt idx="1935">
                  <c:v>1.3995714285714285</c:v>
                </c:pt>
                <c:pt idx="1936">
                  <c:v>1.3861428571428571</c:v>
                </c:pt>
                <c:pt idx="1937">
                  <c:v>1.4035714285714287</c:v>
                </c:pt>
                <c:pt idx="1938">
                  <c:v>1.4211428571428575</c:v>
                </c:pt>
                <c:pt idx="1939">
                  <c:v>1.4160000000000001</c:v>
                </c:pt>
                <c:pt idx="1940">
                  <c:v>1.4334285714285715</c:v>
                </c:pt>
                <c:pt idx="1941">
                  <c:v>1.4514285714285715</c:v>
                </c:pt>
                <c:pt idx="1942">
                  <c:v>1.4585714285714286</c:v>
                </c:pt>
                <c:pt idx="1943">
                  <c:v>1.4685714285714284</c:v>
                </c:pt>
                <c:pt idx="1944">
                  <c:v>1.4540000000000002</c:v>
                </c:pt>
                <c:pt idx="1945">
                  <c:v>1.4475714285714285</c:v>
                </c:pt>
                <c:pt idx="1946">
                  <c:v>1.4407142857142856</c:v>
                </c:pt>
                <c:pt idx="1947">
                  <c:v>1.4368571428571428</c:v>
                </c:pt>
                <c:pt idx="1948">
                  <c:v>1.4300000000000002</c:v>
                </c:pt>
                <c:pt idx="1949">
                  <c:v>1.4338571428571427</c:v>
                </c:pt>
                <c:pt idx="1950">
                  <c:v>1.4397142857142857</c:v>
                </c:pt>
                <c:pt idx="1951">
                  <c:v>1.4449999999999998</c:v>
                </c:pt>
                <c:pt idx="1952">
                  <c:v>1.4440000000000002</c:v>
                </c:pt>
                <c:pt idx="1953">
                  <c:v>1.4451428571428573</c:v>
                </c:pt>
                <c:pt idx="1954">
                  <c:v>1.4470000000000003</c:v>
                </c:pt>
                <c:pt idx="1955">
                  <c:v>1.4450000000000001</c:v>
                </c:pt>
                <c:pt idx="1956">
                  <c:v>1.4354285714285713</c:v>
                </c:pt>
                <c:pt idx="1957">
                  <c:v>1.4197142857142855</c:v>
                </c:pt>
                <c:pt idx="1958">
                  <c:v>1.3964285714285711</c:v>
                </c:pt>
                <c:pt idx="1959">
                  <c:v>1.3724285714285713</c:v>
                </c:pt>
                <c:pt idx="1960">
                  <c:v>1.3511428571428572</c:v>
                </c:pt>
                <c:pt idx="1961">
                  <c:v>1.3415714285714286</c:v>
                </c:pt>
                <c:pt idx="1962">
                  <c:v>1.3361428571428571</c:v>
                </c:pt>
                <c:pt idx="1963">
                  <c:v>1.3468571428571428</c:v>
                </c:pt>
                <c:pt idx="1964">
                  <c:v>1.3657142857142859</c:v>
                </c:pt>
                <c:pt idx="1965">
                  <c:v>1.3944285714285714</c:v>
                </c:pt>
                <c:pt idx="1966">
                  <c:v>1.4307142857142858</c:v>
                </c:pt>
                <c:pt idx="1967">
                  <c:v>1.4640000000000002</c:v>
                </c:pt>
                <c:pt idx="1968">
                  <c:v>1.4809999999999999</c:v>
                </c:pt>
                <c:pt idx="1969">
                  <c:v>1.4881428571428572</c:v>
                </c:pt>
                <c:pt idx="1970">
                  <c:v>1.4827142857142859</c:v>
                </c:pt>
                <c:pt idx="1971">
                  <c:v>1.4722857142857142</c:v>
                </c:pt>
                <c:pt idx="1972">
                  <c:v>1.461714285714286</c:v>
                </c:pt>
                <c:pt idx="1973">
                  <c:v>1.4445714285714286</c:v>
                </c:pt>
                <c:pt idx="1974">
                  <c:v>1.4297142857142855</c:v>
                </c:pt>
                <c:pt idx="1975">
                  <c:v>1.4194285714285713</c:v>
                </c:pt>
                <c:pt idx="1976">
                  <c:v>1.417142857142857</c:v>
                </c:pt>
                <c:pt idx="1977">
                  <c:v>1.4247142857142856</c:v>
                </c:pt>
                <c:pt idx="1978">
                  <c:v>1.4275714285714287</c:v>
                </c:pt>
                <c:pt idx="1979">
                  <c:v>1.4267142857142858</c:v>
                </c:pt>
                <c:pt idx="1980">
                  <c:v>1.4311428571428573</c:v>
                </c:pt>
                <c:pt idx="1981">
                  <c:v>1.431142857142857</c:v>
                </c:pt>
                <c:pt idx="1982">
                  <c:v>1.44</c:v>
                </c:pt>
                <c:pt idx="1983">
                  <c:v>1.4485714285714286</c:v>
                </c:pt>
                <c:pt idx="1984">
                  <c:v>1.4607142857142856</c:v>
                </c:pt>
                <c:pt idx="1985">
                  <c:v>1.4724285714285714</c:v>
                </c:pt>
                <c:pt idx="1986">
                  <c:v>1.4874285714285715</c:v>
                </c:pt>
                <c:pt idx="1987">
                  <c:v>1.4988571428571429</c:v>
                </c:pt>
                <c:pt idx="1988">
                  <c:v>1.5165714285714285</c:v>
                </c:pt>
                <c:pt idx="1989">
                  <c:v>1.5274285714285714</c:v>
                </c:pt>
                <c:pt idx="1990">
                  <c:v>1.5348571428571429</c:v>
                </c:pt>
                <c:pt idx="1991">
                  <c:v>1.5298571428571428</c:v>
                </c:pt>
                <c:pt idx="1992">
                  <c:v>1.5285714285714285</c:v>
                </c:pt>
                <c:pt idx="1993">
                  <c:v>1.5269999999999999</c:v>
                </c:pt>
                <c:pt idx="1994">
                  <c:v>1.5305714285714285</c:v>
                </c:pt>
                <c:pt idx="1995">
                  <c:v>1.5289999999999999</c:v>
                </c:pt>
                <c:pt idx="1996">
                  <c:v>1.528</c:v>
                </c:pt>
                <c:pt idx="1997">
                  <c:v>1.5347142857142857</c:v>
                </c:pt>
                <c:pt idx="1998">
                  <c:v>1.548142857142857</c:v>
                </c:pt>
                <c:pt idx="1999">
                  <c:v>1.5691428571428572</c:v>
                </c:pt>
                <c:pt idx="2000">
                  <c:v>1.5849999999999997</c:v>
                </c:pt>
                <c:pt idx="2001">
                  <c:v>1.5992857142857144</c:v>
                </c:pt>
                <c:pt idx="2002">
                  <c:v>1.6097142857142859</c:v>
                </c:pt>
                <c:pt idx="2003">
                  <c:v>1.6212857142857142</c:v>
                </c:pt>
                <c:pt idx="2004">
                  <c:v>1.6285714285714283</c:v>
                </c:pt>
                <c:pt idx="2005">
                  <c:v>1.6337142857142857</c:v>
                </c:pt>
                <c:pt idx="2006">
                  <c:v>1.6294285714285712</c:v>
                </c:pt>
                <c:pt idx="2007">
                  <c:v>1.6385714285714283</c:v>
                </c:pt>
                <c:pt idx="2008">
                  <c:v>1.6342857142857139</c:v>
                </c:pt>
                <c:pt idx="2009">
                  <c:v>1.627142857142857</c:v>
                </c:pt>
                <c:pt idx="2010">
                  <c:v>1.6199999999999999</c:v>
                </c:pt>
                <c:pt idx="2011">
                  <c:v>1.6085714285714285</c:v>
                </c:pt>
                <c:pt idx="2012">
                  <c:v>1.5914285714285714</c:v>
                </c:pt>
                <c:pt idx="2013">
                  <c:v>1.5757142857142856</c:v>
                </c:pt>
                <c:pt idx="2014">
                  <c:v>1.5528571428571427</c:v>
                </c:pt>
                <c:pt idx="2015">
                  <c:v>1.5399999999999998</c:v>
                </c:pt>
                <c:pt idx="2016">
                  <c:v>1.5328571428571427</c:v>
                </c:pt>
                <c:pt idx="2017">
                  <c:v>1.5314285714285714</c:v>
                </c:pt>
                <c:pt idx="2018">
                  <c:v>1.53</c:v>
                </c:pt>
                <c:pt idx="2019">
                  <c:v>1.53</c:v>
                </c:pt>
                <c:pt idx="2020">
                  <c:v>1.5314285714285716</c:v>
                </c:pt>
                <c:pt idx="2021">
                  <c:v>1.5399999999999998</c:v>
                </c:pt>
                <c:pt idx="2022">
                  <c:v>1.5485714285714287</c:v>
                </c:pt>
                <c:pt idx="2023">
                  <c:v>1.5571428571428572</c:v>
                </c:pt>
                <c:pt idx="2024">
                  <c:v>1.5614285714285714</c:v>
                </c:pt>
                <c:pt idx="2025">
                  <c:v>1.5685714285714287</c:v>
                </c:pt>
                <c:pt idx="2026">
                  <c:v>1.5785714285714287</c:v>
                </c:pt>
                <c:pt idx="2027">
                  <c:v>1.587142857142857</c:v>
                </c:pt>
                <c:pt idx="2028">
                  <c:v>1.5942857142857143</c:v>
                </c:pt>
                <c:pt idx="2029">
                  <c:v>1.5999999999999999</c:v>
                </c:pt>
                <c:pt idx="2030">
                  <c:v>1.5971428571428574</c:v>
                </c:pt>
                <c:pt idx="2031">
                  <c:v>1.591</c:v>
                </c:pt>
                <c:pt idx="2032">
                  <c:v>1.5834285714285714</c:v>
                </c:pt>
                <c:pt idx="2033">
                  <c:v>1.5722857142857143</c:v>
                </c:pt>
                <c:pt idx="2034">
                  <c:v>1.5547142857142859</c:v>
                </c:pt>
                <c:pt idx="2035">
                  <c:v>1.5308571428571429</c:v>
                </c:pt>
                <c:pt idx="2036">
                  <c:v>1.5108571428571429</c:v>
                </c:pt>
                <c:pt idx="2037">
                  <c:v>1.4911428571428573</c:v>
                </c:pt>
                <c:pt idx="2038">
                  <c:v>1.4742857142857144</c:v>
                </c:pt>
                <c:pt idx="2039">
                  <c:v>1.4572857142857143</c:v>
                </c:pt>
                <c:pt idx="2040">
                  <c:v>1.4337142857142857</c:v>
                </c:pt>
                <c:pt idx="2041">
                  <c:v>1.4174285714285715</c:v>
                </c:pt>
                <c:pt idx="2042">
                  <c:v>1.4084285714285714</c:v>
                </c:pt>
                <c:pt idx="2043">
                  <c:v>1.3967142857142856</c:v>
                </c:pt>
                <c:pt idx="2044">
                  <c:v>1.3952857142857142</c:v>
                </c:pt>
                <c:pt idx="2045">
                  <c:v>1.3962857142857141</c:v>
                </c:pt>
                <c:pt idx="2046">
                  <c:v>1.4024285714285714</c:v>
                </c:pt>
                <c:pt idx="2047">
                  <c:v>1.4167142857142854</c:v>
                </c:pt>
                <c:pt idx="2048">
                  <c:v>1.428857142857143</c:v>
                </c:pt>
                <c:pt idx="2049">
                  <c:v>1.43</c:v>
                </c:pt>
                <c:pt idx="2050">
                  <c:v>1.4302857142857144</c:v>
                </c:pt>
                <c:pt idx="2051">
                  <c:v>1.429</c:v>
                </c:pt>
                <c:pt idx="2052">
                  <c:v>1.4161428571428571</c:v>
                </c:pt>
                <c:pt idx="2053">
                  <c:v>1.3902857142857141</c:v>
                </c:pt>
                <c:pt idx="2054">
                  <c:v>1.3578571428571429</c:v>
                </c:pt>
                <c:pt idx="2055">
                  <c:v>1.3295714285714286</c:v>
                </c:pt>
                <c:pt idx="2056">
                  <c:v>1.294142857142857</c:v>
                </c:pt>
                <c:pt idx="2057">
                  <c:v>1.2784285714285717</c:v>
                </c:pt>
                <c:pt idx="2058">
                  <c:v>1.2622857142857142</c:v>
                </c:pt>
                <c:pt idx="2059">
                  <c:v>1.2528571428571429</c:v>
                </c:pt>
                <c:pt idx="2060">
                  <c:v>1.2542857142857144</c:v>
                </c:pt>
                <c:pt idx="2061">
                  <c:v>1.2642857142857145</c:v>
                </c:pt>
                <c:pt idx="2062">
                  <c:v>1.2702857142857142</c:v>
                </c:pt>
                <c:pt idx="2063">
                  <c:v>1.2948571428571429</c:v>
                </c:pt>
                <c:pt idx="2064">
                  <c:v>1.2985714285714285</c:v>
                </c:pt>
                <c:pt idx="2065">
                  <c:v>1.3065714285714287</c:v>
                </c:pt>
                <c:pt idx="2066">
                  <c:v>1.320857142857143</c:v>
                </c:pt>
                <c:pt idx="2067">
                  <c:v>1.3435714285714284</c:v>
                </c:pt>
                <c:pt idx="2068">
                  <c:v>1.3681428571428571</c:v>
                </c:pt>
                <c:pt idx="2069">
                  <c:v>1.3981428571428569</c:v>
                </c:pt>
                <c:pt idx="2070">
                  <c:v>1.427428571428571</c:v>
                </c:pt>
                <c:pt idx="2071">
                  <c:v>1.4631428571428571</c:v>
                </c:pt>
                <c:pt idx="2072">
                  <c:v>1.4965714285714287</c:v>
                </c:pt>
                <c:pt idx="2073">
                  <c:v>1.5208571428571429</c:v>
                </c:pt>
                <c:pt idx="2074">
                  <c:v>1.5338571428571426</c:v>
                </c:pt>
                <c:pt idx="2075">
                  <c:v>1.5512857142857139</c:v>
                </c:pt>
                <c:pt idx="2076">
                  <c:v>1.5630000000000002</c:v>
                </c:pt>
                <c:pt idx="2077">
                  <c:v>1.5701428571428571</c:v>
                </c:pt>
                <c:pt idx="2078">
                  <c:v>1.5695714285714284</c:v>
                </c:pt>
                <c:pt idx="2079">
                  <c:v>1.5657142857142858</c:v>
                </c:pt>
                <c:pt idx="2080">
                  <c:v>1.5742857142857143</c:v>
                </c:pt>
                <c:pt idx="2081">
                  <c:v>1.5915714285714286</c:v>
                </c:pt>
                <c:pt idx="2082">
                  <c:v>1.6032857142857144</c:v>
                </c:pt>
                <c:pt idx="2083">
                  <c:v>1.6220000000000001</c:v>
                </c:pt>
                <c:pt idx="2084">
                  <c:v>1.634857142857143</c:v>
                </c:pt>
                <c:pt idx="2085">
                  <c:v>1.6455714285714287</c:v>
                </c:pt>
                <c:pt idx="2086">
                  <c:v>1.6534285714285717</c:v>
                </c:pt>
                <c:pt idx="2087">
                  <c:v>1.6517142857142859</c:v>
                </c:pt>
                <c:pt idx="2088">
                  <c:v>1.6441428571428574</c:v>
                </c:pt>
                <c:pt idx="2089">
                  <c:v>1.6441428571428574</c:v>
                </c:pt>
                <c:pt idx="2090">
                  <c:v>1.6471428571428572</c:v>
                </c:pt>
                <c:pt idx="2091">
                  <c:v>1.6551428571428575</c:v>
                </c:pt>
                <c:pt idx="2092">
                  <c:v>1.6641428571428574</c:v>
                </c:pt>
                <c:pt idx="2093">
                  <c:v>1.6758571428571425</c:v>
                </c:pt>
                <c:pt idx="2094">
                  <c:v>1.6818571428571427</c:v>
                </c:pt>
                <c:pt idx="2095">
                  <c:v>1.6878571428571429</c:v>
                </c:pt>
                <c:pt idx="2096">
                  <c:v>1.6841428571428574</c:v>
                </c:pt>
                <c:pt idx="2097">
                  <c:v>1.6732857142857145</c:v>
                </c:pt>
                <c:pt idx="2098">
                  <c:v>1.6585714285714286</c:v>
                </c:pt>
                <c:pt idx="2099">
                  <c:v>1.6485714285714284</c:v>
                </c:pt>
                <c:pt idx="2100">
                  <c:v>1.6414285714285712</c:v>
                </c:pt>
                <c:pt idx="2101">
                  <c:v>1.6371428571428572</c:v>
                </c:pt>
                <c:pt idx="2102">
                  <c:v>1.6299999999999997</c:v>
                </c:pt>
                <c:pt idx="2103">
                  <c:v>1.6242857142857141</c:v>
                </c:pt>
                <c:pt idx="2104">
                  <c:v>1.6257142857142857</c:v>
                </c:pt>
                <c:pt idx="2105">
                  <c:v>1.6328571428571428</c:v>
                </c:pt>
                <c:pt idx="2106">
                  <c:v>1.64</c:v>
                </c:pt>
                <c:pt idx="2107">
                  <c:v>1.6485714285714284</c:v>
                </c:pt>
                <c:pt idx="2108">
                  <c:v>1.66</c:v>
                </c:pt>
                <c:pt idx="2109">
                  <c:v>1.6757142857142853</c:v>
                </c:pt>
                <c:pt idx="2110">
                  <c:v>1.6928571428571428</c:v>
                </c:pt>
                <c:pt idx="2111">
                  <c:v>1.7099999999999997</c:v>
                </c:pt>
                <c:pt idx="2112">
                  <c:v>1.72</c:v>
                </c:pt>
                <c:pt idx="2113">
                  <c:v>1.728</c:v>
                </c:pt>
                <c:pt idx="2114">
                  <c:v>1.728</c:v>
                </c:pt>
                <c:pt idx="2115">
                  <c:v>1.7251428571428569</c:v>
                </c:pt>
                <c:pt idx="2116">
                  <c:v>1.7208571428571429</c:v>
                </c:pt>
                <c:pt idx="2117">
                  <c:v>1.7137142857142857</c:v>
                </c:pt>
                <c:pt idx="2118">
                  <c:v>1.6951428571428571</c:v>
                </c:pt>
                <c:pt idx="2119">
                  <c:v>1.6851428571428571</c:v>
                </c:pt>
                <c:pt idx="2120">
                  <c:v>1.6757142857142855</c:v>
                </c:pt>
                <c:pt idx="2121">
                  <c:v>1.67</c:v>
                </c:pt>
                <c:pt idx="2122">
                  <c:v>1.6685714285714286</c:v>
                </c:pt>
                <c:pt idx="2123">
                  <c:v>1.6724285714285716</c:v>
                </c:pt>
                <c:pt idx="2124">
                  <c:v>1.6781428571428572</c:v>
                </c:pt>
                <c:pt idx="2125">
                  <c:v>1.6810000000000003</c:v>
                </c:pt>
                <c:pt idx="2126">
                  <c:v>1.6781428571428572</c:v>
                </c:pt>
                <c:pt idx="2127">
                  <c:v>1.6767142857142858</c:v>
                </c:pt>
                <c:pt idx="2128">
                  <c:v>1.6752857142857143</c:v>
                </c:pt>
                <c:pt idx="2129">
                  <c:v>1.6767142857142858</c:v>
                </c:pt>
                <c:pt idx="2130">
                  <c:v>1.6757142857142855</c:v>
                </c:pt>
                <c:pt idx="2131">
                  <c:v>1.6742857142857142</c:v>
                </c:pt>
                <c:pt idx="2132">
                  <c:v>1.6779999999999997</c:v>
                </c:pt>
                <c:pt idx="2133">
                  <c:v>1.6837142857142855</c:v>
                </c:pt>
                <c:pt idx="2134">
                  <c:v>1.6851428571428571</c:v>
                </c:pt>
                <c:pt idx="2135">
                  <c:v>1.6894285714285713</c:v>
                </c:pt>
                <c:pt idx="2136">
                  <c:v>1.6880000000000002</c:v>
                </c:pt>
                <c:pt idx="2137">
                  <c:v>1.6822857142857142</c:v>
                </c:pt>
                <c:pt idx="2138">
                  <c:v>1.6791428571428573</c:v>
                </c:pt>
                <c:pt idx="2139">
                  <c:v>1.6811428571428573</c:v>
                </c:pt>
                <c:pt idx="2140">
                  <c:v>1.6840000000000004</c:v>
                </c:pt>
                <c:pt idx="2141">
                  <c:v>1.6897142857142857</c:v>
                </c:pt>
                <c:pt idx="2142">
                  <c:v>1.6897142857142857</c:v>
                </c:pt>
                <c:pt idx="2143">
                  <c:v>1.6854285714285715</c:v>
                </c:pt>
                <c:pt idx="2144">
                  <c:v>1.6811428571428573</c:v>
                </c:pt>
                <c:pt idx="2145">
                  <c:v>1.6785714285714286</c:v>
                </c:pt>
                <c:pt idx="2146">
                  <c:v>1.6657142857142857</c:v>
                </c:pt>
                <c:pt idx="2147">
                  <c:v>1.6514285714285712</c:v>
                </c:pt>
                <c:pt idx="2148">
                  <c:v>1.6384285714285716</c:v>
                </c:pt>
                <c:pt idx="2149">
                  <c:v>1.6264285714285713</c:v>
                </c:pt>
                <c:pt idx="2150">
                  <c:v>1.622857142857143</c:v>
                </c:pt>
                <c:pt idx="2151">
                  <c:v>1.6285714285714286</c:v>
                </c:pt>
                <c:pt idx="2152">
                  <c:v>1.6157142857142859</c:v>
                </c:pt>
                <c:pt idx="2153">
                  <c:v>1.5942857142857145</c:v>
                </c:pt>
                <c:pt idx="2154">
                  <c:v>1.58</c:v>
                </c:pt>
                <c:pt idx="2155">
                  <c:v>1.5730000000000002</c:v>
                </c:pt>
                <c:pt idx="2156">
                  <c:v>1.5692857142857144</c:v>
                </c:pt>
                <c:pt idx="2157">
                  <c:v>1.5715714285714288</c:v>
                </c:pt>
                <c:pt idx="2158">
                  <c:v>1.5551666666666668</c:v>
                </c:pt>
                <c:pt idx="2159">
                  <c:v>1.5522000000000002</c:v>
                </c:pt>
                <c:pt idx="2160">
                  <c:v>1.5727500000000001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FF-497E-92BC-03E8DBEAE0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9441544"/>
        <c:axId val="419441152"/>
      </c:lineChart>
      <c:dateAx>
        <c:axId val="419441544"/>
        <c:scaling>
          <c:orientation val="minMax"/>
          <c:max val="42468"/>
          <c:min val="4127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" sourceLinked="0"/>
        <c:majorTickMark val="cross"/>
        <c:minorTickMark val="in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19441152"/>
        <c:crosses val="autoZero"/>
        <c:auto val="1"/>
        <c:lblOffset val="100"/>
        <c:baseTimeUnit val="days"/>
        <c:majorUnit val="12"/>
        <c:majorTimeUnit val="months"/>
      </c:dateAx>
      <c:valAx>
        <c:axId val="419441152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1944154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829606989555278E-2"/>
          <c:y val="2.1529439707318292E-2"/>
          <c:w val="0.76051686824600639"/>
          <c:h val="0.87244955643553901"/>
        </c:manualLayout>
      </c:layout>
      <c:barChart>
        <c:barDir val="col"/>
        <c:grouping val="stacked"/>
        <c:varyColors val="0"/>
        <c:ser>
          <c:idx val="5"/>
          <c:order val="0"/>
          <c:tx>
            <c:strRef>
              <c:f>'data Fig 1'!$H$1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cat>
            <c:numRef>
              <c:f>'data Fig 1'!$A$47:$A$80</c:f>
              <c:numCache>
                <c:formatCode>m/d/yyyy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'data Fig 1'!$H$47:$H$80</c:f>
              <c:numCache>
                <c:formatCode>0.0</c:formatCode>
                <c:ptCount val="34"/>
                <c:pt idx="0">
                  <c:v>2.6110467915510114E-2</c:v>
                </c:pt>
                <c:pt idx="1">
                  <c:v>2.3336080204896678E-2</c:v>
                </c:pt>
                <c:pt idx="2">
                  <c:v>1.0129658116826156E-2</c:v>
                </c:pt>
                <c:pt idx="3">
                  <c:v>-3.5301380699733549E-2</c:v>
                </c:pt>
                <c:pt idx="4">
                  <c:v>-0.11788382265796285</c:v>
                </c:pt>
                <c:pt idx="5">
                  <c:v>-0.19793802562295121</c:v>
                </c:pt>
                <c:pt idx="6">
                  <c:v>-0.19401212540501303</c:v>
                </c:pt>
                <c:pt idx="7">
                  <c:v>-0.18100703233875276</c:v>
                </c:pt>
                <c:pt idx="8">
                  <c:v>-0.19303675200200199</c:v>
                </c:pt>
                <c:pt idx="9">
                  <c:v>-0.19539840317091317</c:v>
                </c:pt>
                <c:pt idx="10">
                  <c:v>-0.14763883617073015</c:v>
                </c:pt>
                <c:pt idx="11">
                  <c:v>-0.14922164478050234</c:v>
                </c:pt>
                <c:pt idx="12">
                  <c:v>-0.15363688315451421</c:v>
                </c:pt>
                <c:pt idx="13">
                  <c:v>-0.1436454384331346</c:v>
                </c:pt>
                <c:pt idx="14">
                  <c:v>-0.18351717661471725</c:v>
                </c:pt>
                <c:pt idx="15">
                  <c:v>-0.16244285189159197</c:v>
                </c:pt>
                <c:pt idx="16">
                  <c:v>-0.23858127298540516</c:v>
                </c:pt>
                <c:pt idx="17">
                  <c:v>-0.19595951912167231</c:v>
                </c:pt>
                <c:pt idx="18">
                  <c:v>-0.22413627091636551</c:v>
                </c:pt>
                <c:pt idx="19">
                  <c:v>-0.20479363459008376</c:v>
                </c:pt>
                <c:pt idx="20">
                  <c:v>-0.18053349185074449</c:v>
                </c:pt>
                <c:pt idx="21">
                  <c:v>-0.20156421686096018</c:v>
                </c:pt>
                <c:pt idx="22">
                  <c:v>-0.2298353264487811</c:v>
                </c:pt>
                <c:pt idx="23">
                  <c:v>-0.24751783866180516</c:v>
                </c:pt>
                <c:pt idx="24">
                  <c:v>-0.23591575058176695</c:v>
                </c:pt>
                <c:pt idx="25">
                  <c:v>-0.18499332040494126</c:v>
                </c:pt>
                <c:pt idx="26">
                  <c:v>-0.18852394684215634</c:v>
                </c:pt>
                <c:pt idx="27">
                  <c:v>-0.15195461731895193</c:v>
                </c:pt>
                <c:pt idx="28">
                  <c:v>-0.16642824276187781</c:v>
                </c:pt>
                <c:pt idx="29">
                  <c:v>-0.25921495681053297</c:v>
                </c:pt>
                <c:pt idx="30">
                  <c:v>-0.21716560289595385</c:v>
                </c:pt>
                <c:pt idx="31">
                  <c:v>-0.17287748037659992</c:v>
                </c:pt>
                <c:pt idx="32">
                  <c:v>-9.0677239449600155E-2</c:v>
                </c:pt>
                <c:pt idx="33">
                  <c:v>2.7387591504891524E-2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F0-40C5-BE96-5DBB91DA82D6}"/>
            </c:ext>
          </c:extLst>
        </c:ser>
        <c:ser>
          <c:idx val="16"/>
          <c:order val="1"/>
          <c:tx>
            <c:strRef>
              <c:f>'data Fig 1'!$S$1</c:f>
              <c:strCache>
                <c:ptCount val="1"/>
                <c:pt idx="0">
                  <c:v>Spain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numRef>
              <c:f>'data Fig 1'!$A$47:$A$80</c:f>
              <c:numCache>
                <c:formatCode>m/d/yyyy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'data Fig 1'!$S$47:$S$80</c:f>
              <c:numCache>
                <c:formatCode>0.0</c:formatCode>
                <c:ptCount val="34"/>
                <c:pt idx="0">
                  <c:v>-0.95783724550201033</c:v>
                </c:pt>
                <c:pt idx="1">
                  <c:v>-0.98845046223658195</c:v>
                </c:pt>
                <c:pt idx="2">
                  <c:v>-1.0296942800285751</c:v>
                </c:pt>
                <c:pt idx="3">
                  <c:v>-1.0635072583094427</c:v>
                </c:pt>
                <c:pt idx="4">
                  <c:v>-1.0991270096525256</c:v>
                </c:pt>
                <c:pt idx="5">
                  <c:v>-1.1192395124683592</c:v>
                </c:pt>
                <c:pt idx="6">
                  <c:v>-1.0662883997508186</c:v>
                </c:pt>
                <c:pt idx="7">
                  <c:v>-1.0240894858047793</c:v>
                </c:pt>
                <c:pt idx="8">
                  <c:v>-0.91095547220517414</c:v>
                </c:pt>
                <c:pt idx="9">
                  <c:v>-0.72199205683461676</c:v>
                </c:pt>
                <c:pt idx="10">
                  <c:v>-0.57487166639960807</c:v>
                </c:pt>
                <c:pt idx="11">
                  <c:v>-0.46156830785562575</c:v>
                </c:pt>
                <c:pt idx="12">
                  <c:v>-0.41003104181925987</c:v>
                </c:pt>
                <c:pt idx="13">
                  <c:v>-0.43560338020806877</c:v>
                </c:pt>
                <c:pt idx="14">
                  <c:v>-0.43925308202568758</c:v>
                </c:pt>
                <c:pt idx="15">
                  <c:v>-0.39319769456574233</c:v>
                </c:pt>
                <c:pt idx="16">
                  <c:v>-0.40000045707214749</c:v>
                </c:pt>
                <c:pt idx="17">
                  <c:v>-0.34819142595578656</c:v>
                </c:pt>
                <c:pt idx="18">
                  <c:v>-0.31096152656061959</c:v>
                </c:pt>
                <c:pt idx="19">
                  <c:v>-0.30602696766588566</c:v>
                </c:pt>
                <c:pt idx="20">
                  <c:v>-0.2729496885593527</c:v>
                </c:pt>
                <c:pt idx="21">
                  <c:v>-0.22137169327686337</c:v>
                </c:pt>
                <c:pt idx="22">
                  <c:v>-0.12383487147300024</c:v>
                </c:pt>
                <c:pt idx="23">
                  <c:v>2.8155179531101224E-2</c:v>
                </c:pt>
                <c:pt idx="24">
                  <c:v>0.12834847270591379</c:v>
                </c:pt>
                <c:pt idx="25">
                  <c:v>0.21495396423672192</c:v>
                </c:pt>
                <c:pt idx="26">
                  <c:v>0.23241034516561523</c:v>
                </c:pt>
                <c:pt idx="27">
                  <c:v>0.2244320790327102</c:v>
                </c:pt>
                <c:pt idx="28">
                  <c:v>0.21345383930570233</c:v>
                </c:pt>
                <c:pt idx="29">
                  <c:v>0.14601500063693643</c:v>
                </c:pt>
                <c:pt idx="30">
                  <c:v>0.13283955383280782</c:v>
                </c:pt>
                <c:pt idx="31">
                  <c:v>0.14494785375869859</c:v>
                </c:pt>
                <c:pt idx="32">
                  <c:v>0.15318957876712752</c:v>
                </c:pt>
                <c:pt idx="33">
                  <c:v>0.18583601680561093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F0-40C5-BE96-5DBB91DA82D6}"/>
            </c:ext>
          </c:extLst>
        </c:ser>
        <c:ser>
          <c:idx val="9"/>
          <c:order val="2"/>
          <c:tx>
            <c:strRef>
              <c:f>'data Fig 1'!$L$1</c:f>
              <c:strCache>
                <c:ptCount val="1"/>
                <c:pt idx="0">
                  <c:v>Italy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numRef>
              <c:f>'data Fig 1'!$A$47:$A$80</c:f>
              <c:numCache>
                <c:formatCode>m/d/yyyy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'data Fig 1'!$L$47:$L$80</c:f>
              <c:numCache>
                <c:formatCode>0.0</c:formatCode>
                <c:ptCount val="34"/>
                <c:pt idx="0">
                  <c:v>-0.22915502146433081</c:v>
                </c:pt>
                <c:pt idx="1">
                  <c:v>-0.20778821111849563</c:v>
                </c:pt>
                <c:pt idx="2">
                  <c:v>-0.1952731118376477</c:v>
                </c:pt>
                <c:pt idx="3">
                  <c:v>-0.22921441679040849</c:v>
                </c:pt>
                <c:pt idx="4">
                  <c:v>-0.2920535679573783</c:v>
                </c:pt>
                <c:pt idx="5">
                  <c:v>-0.31406417048995189</c:v>
                </c:pt>
                <c:pt idx="6">
                  <c:v>-0.4183049195055667</c:v>
                </c:pt>
                <c:pt idx="7">
                  <c:v>-0.48771656673381802</c:v>
                </c:pt>
                <c:pt idx="8">
                  <c:v>-0.47596421138709255</c:v>
                </c:pt>
                <c:pt idx="9">
                  <c:v>-0.48903214589849348</c:v>
                </c:pt>
                <c:pt idx="10">
                  <c:v>-0.4362270927577222</c:v>
                </c:pt>
                <c:pt idx="11">
                  <c:v>-0.32607772522113526</c:v>
                </c:pt>
                <c:pt idx="12">
                  <c:v>-0.35930167979974403</c:v>
                </c:pt>
                <c:pt idx="13">
                  <c:v>-0.41803262670489849</c:v>
                </c:pt>
                <c:pt idx="14">
                  <c:v>-0.48409380912663974</c:v>
                </c:pt>
                <c:pt idx="15">
                  <c:v>-0.58438527576881616</c:v>
                </c:pt>
                <c:pt idx="16">
                  <c:v>-0.62498383366978338</c:v>
                </c:pt>
                <c:pt idx="17">
                  <c:v>-0.62479951302290793</c:v>
                </c:pt>
                <c:pt idx="18">
                  <c:v>-0.60811506972657448</c:v>
                </c:pt>
                <c:pt idx="19">
                  <c:v>-0.50396216896360735</c:v>
                </c:pt>
                <c:pt idx="20">
                  <c:v>-0.40438198242338075</c:v>
                </c:pt>
                <c:pt idx="21">
                  <c:v>-0.27181107081669281</c:v>
                </c:pt>
                <c:pt idx="22">
                  <c:v>-0.15878219815900449</c:v>
                </c:pt>
                <c:pt idx="23">
                  <c:v>-3.0256918500786746E-2</c:v>
                </c:pt>
                <c:pt idx="24">
                  <c:v>2.6389784747592866E-2</c:v>
                </c:pt>
                <c:pt idx="25">
                  <c:v>7.4102524210541837E-2</c:v>
                </c:pt>
                <c:pt idx="26">
                  <c:v>0.1182472212180329</c:v>
                </c:pt>
                <c:pt idx="27">
                  <c:v>0.14534658492215924</c:v>
                </c:pt>
                <c:pt idx="28">
                  <c:v>0.21139534527934706</c:v>
                </c:pt>
                <c:pt idx="29">
                  <c:v>0.2305416169881972</c:v>
                </c:pt>
                <c:pt idx="30">
                  <c:v>0.28057125648311648</c:v>
                </c:pt>
                <c:pt idx="31">
                  <c:v>0.34374165904646775</c:v>
                </c:pt>
                <c:pt idx="32">
                  <c:v>0.35999060332572319</c:v>
                </c:pt>
                <c:pt idx="33">
                  <c:v>0.35498607038831287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F0-40C5-BE96-5DBB91DA82D6}"/>
            </c:ext>
          </c:extLst>
        </c:ser>
        <c:ser>
          <c:idx val="7"/>
          <c:order val="3"/>
          <c:tx>
            <c:strRef>
              <c:f>'data Fig 1'!$J$1</c:f>
              <c:strCache>
                <c:ptCount val="1"/>
                <c:pt idx="0">
                  <c:v>Greece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cat>
            <c:numRef>
              <c:f>'data Fig 1'!$A$47:$A$80</c:f>
              <c:numCache>
                <c:formatCode>m/d/yyyy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'data Fig 1'!$J$47:$J$80</c:f>
              <c:numCache>
                <c:formatCode>0.0</c:formatCode>
                <c:ptCount val="34"/>
                <c:pt idx="0">
                  <c:v>-0.26765496723064397</c:v>
                </c:pt>
                <c:pt idx="1">
                  <c:v>-0.28116430959164829</c:v>
                </c:pt>
                <c:pt idx="2">
                  <c:v>-0.2999272279332611</c:v>
                </c:pt>
                <c:pt idx="3">
                  <c:v>-0.33070588630214248</c:v>
                </c:pt>
                <c:pt idx="4">
                  <c:v>-0.32027542003119952</c:v>
                </c:pt>
                <c:pt idx="5">
                  <c:v>-0.33061532724309034</c:v>
                </c:pt>
                <c:pt idx="6">
                  <c:v>-0.34086195365872612</c:v>
                </c:pt>
                <c:pt idx="7">
                  <c:v>-0.33766719050846278</c:v>
                </c:pt>
                <c:pt idx="8">
                  <c:v>-0.32577798701782984</c:v>
                </c:pt>
                <c:pt idx="9">
                  <c:v>-0.30937284257549552</c:v>
                </c:pt>
                <c:pt idx="10">
                  <c:v>-0.29923450464109846</c:v>
                </c:pt>
                <c:pt idx="11">
                  <c:v>-0.29461905413508405</c:v>
                </c:pt>
                <c:pt idx="12">
                  <c:v>-0.32722638527807513</c:v>
                </c:pt>
                <c:pt idx="13">
                  <c:v>-0.29913861538669073</c:v>
                </c:pt>
                <c:pt idx="14">
                  <c:v>-0.27992262575035942</c:v>
                </c:pt>
                <c:pt idx="15">
                  <c:v>-0.24934086374629169</c:v>
                </c:pt>
                <c:pt idx="16">
                  <c:v>-0.2063057465707383</c:v>
                </c:pt>
                <c:pt idx="17">
                  <c:v>-0.21780888690290356</c:v>
                </c:pt>
                <c:pt idx="18">
                  <c:v>-0.20804335842098012</c:v>
                </c:pt>
                <c:pt idx="19">
                  <c:v>-0.18416322230261262</c:v>
                </c:pt>
                <c:pt idx="20">
                  <c:v>-0.16099386366437091</c:v>
                </c:pt>
                <c:pt idx="21">
                  <c:v>-0.11901373579819455</c:v>
                </c:pt>
                <c:pt idx="22">
                  <c:v>-6.8417089748820076E-2</c:v>
                </c:pt>
                <c:pt idx="23">
                  <c:v>-5.078796376939107E-2</c:v>
                </c:pt>
                <c:pt idx="24">
                  <c:v>-3.595278553103072E-2</c:v>
                </c:pt>
                <c:pt idx="25">
                  <c:v>-3.0222622452726992E-2</c:v>
                </c:pt>
                <c:pt idx="26">
                  <c:v>-5.9647988530160722E-3</c:v>
                </c:pt>
                <c:pt idx="27">
                  <c:v>-6.4875211676718638E-3</c:v>
                </c:pt>
                <c:pt idx="28">
                  <c:v>1.4939070725248114E-2</c:v>
                </c:pt>
                <c:pt idx="29">
                  <c:v>1.4904163095151631E-2</c:v>
                </c:pt>
                <c:pt idx="30">
                  <c:v>-6.7916923701651999E-3</c:v>
                </c:pt>
                <c:pt idx="31">
                  <c:v>-1.2425229650861409E-2</c:v>
                </c:pt>
                <c:pt idx="32">
                  <c:v>-3.4062846117917982E-2</c:v>
                </c:pt>
                <c:pt idx="33">
                  <c:v>-2.3118635960712702E-2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F0-40C5-BE96-5DBB91DA82D6}"/>
            </c:ext>
          </c:extLst>
        </c:ser>
        <c:ser>
          <c:idx val="8"/>
          <c:order val="4"/>
          <c:tx>
            <c:strRef>
              <c:f>'data Fig 1'!$K$1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'data Fig 1'!$A$47:$A$80</c:f>
              <c:numCache>
                <c:formatCode>m/d/yyyy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'data Fig 1'!$K$47:$K$80</c:f>
              <c:numCache>
                <c:formatCode>0.0</c:formatCode>
                <c:ptCount val="34"/>
                <c:pt idx="0">
                  <c:v>-0.10173129322659298</c:v>
                </c:pt>
                <c:pt idx="1">
                  <c:v>-0.10769726477356618</c:v>
                </c:pt>
                <c:pt idx="2">
                  <c:v>-0.11725321477779546</c:v>
                </c:pt>
                <c:pt idx="3">
                  <c:v>-0.12598020743027505</c:v>
                </c:pt>
                <c:pt idx="4">
                  <c:v>-0.13062836085126953</c:v>
                </c:pt>
                <c:pt idx="5">
                  <c:v>-0.12501552094658974</c:v>
                </c:pt>
                <c:pt idx="6">
                  <c:v>-0.12300302336599811</c:v>
                </c:pt>
                <c:pt idx="7">
                  <c:v>-0.1113289335830195</c:v>
                </c:pt>
                <c:pt idx="8">
                  <c:v>-9.2484051667310496E-2</c:v>
                </c:pt>
                <c:pt idx="9">
                  <c:v>-8.408129711670731E-2</c:v>
                </c:pt>
                <c:pt idx="10">
                  <c:v>-6.8553647222232436E-2</c:v>
                </c:pt>
                <c:pt idx="11">
                  <c:v>-7.5436840011113226E-2</c:v>
                </c:pt>
                <c:pt idx="12">
                  <c:v>-6.0386936142926527E-2</c:v>
                </c:pt>
                <c:pt idx="13">
                  <c:v>-5.0797485249038106E-2</c:v>
                </c:pt>
                <c:pt idx="14">
                  <c:v>-2.7852624195732877E-2</c:v>
                </c:pt>
                <c:pt idx="15">
                  <c:v>-1.2226734733402652E-2</c:v>
                </c:pt>
                <c:pt idx="16">
                  <c:v>-1.1907768242398658E-2</c:v>
                </c:pt>
                <c:pt idx="17">
                  <c:v>-1.1687854482426782E-2</c:v>
                </c:pt>
                <c:pt idx="18">
                  <c:v>-1.6184145644763684E-2</c:v>
                </c:pt>
                <c:pt idx="19">
                  <c:v>-1.8112591613028091E-2</c:v>
                </c:pt>
                <c:pt idx="20">
                  <c:v>-2.7672905462845471E-2</c:v>
                </c:pt>
                <c:pt idx="21">
                  <c:v>-3.4007412513138734E-2</c:v>
                </c:pt>
                <c:pt idx="22">
                  <c:v>-3.5151584105715998E-2</c:v>
                </c:pt>
                <c:pt idx="23">
                  <c:v>-2.6408807053874606E-2</c:v>
                </c:pt>
                <c:pt idx="24">
                  <c:v>-8.8743511353358007E-3</c:v>
                </c:pt>
                <c:pt idx="25">
                  <c:v>1.6366077555645196E-2</c:v>
                </c:pt>
                <c:pt idx="26">
                  <c:v>4.0790551750549471E-2</c:v>
                </c:pt>
                <c:pt idx="27">
                  <c:v>5.6841129735329322E-2</c:v>
                </c:pt>
                <c:pt idx="28">
                  <c:v>5.472996010848423E-2</c:v>
                </c:pt>
                <c:pt idx="29">
                  <c:v>6.6078109861403736E-2</c:v>
                </c:pt>
                <c:pt idx="30">
                  <c:v>6.5834799033426178E-2</c:v>
                </c:pt>
                <c:pt idx="31">
                  <c:v>6.8758200935306935E-2</c:v>
                </c:pt>
                <c:pt idx="32">
                  <c:v>9.0343578611798592E-2</c:v>
                </c:pt>
                <c:pt idx="33">
                  <c:v>9.7796118562306605E-2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F0-40C5-BE96-5DBB91DA82D6}"/>
            </c:ext>
          </c:extLst>
        </c:ser>
        <c:ser>
          <c:idx val="13"/>
          <c:order val="5"/>
          <c:tx>
            <c:strRef>
              <c:f>'data Fig 1'!$P$1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numRef>
              <c:f>'data Fig 1'!$A$47:$A$80</c:f>
              <c:numCache>
                <c:formatCode>m/d/yyyy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'data Fig 1'!$P$47:$P$80</c:f>
              <c:numCache>
                <c:formatCode>0.0</c:formatCode>
                <c:ptCount val="34"/>
                <c:pt idx="0">
                  <c:v>-0.1586976766571665</c:v>
                </c:pt>
                <c:pt idx="1">
                  <c:v>-0.15184271355388124</c:v>
                </c:pt>
                <c:pt idx="2">
                  <c:v>-0.15135280884439506</c:v>
                </c:pt>
                <c:pt idx="3">
                  <c:v>-0.16041925620990366</c:v>
                </c:pt>
                <c:pt idx="4">
                  <c:v>-0.17391729488951171</c:v>
                </c:pt>
                <c:pt idx="5">
                  <c:v>-0.19050153008763854</c:v>
                </c:pt>
                <c:pt idx="6">
                  <c:v>-0.20636099303616226</c:v>
                </c:pt>
                <c:pt idx="7">
                  <c:v>-0.20292524400215409</c:v>
                </c:pt>
                <c:pt idx="8">
                  <c:v>-0.20406712368438684</c:v>
                </c:pt>
                <c:pt idx="9">
                  <c:v>-0.18672464629013968</c:v>
                </c:pt>
                <c:pt idx="10">
                  <c:v>-0.17003337064362117</c:v>
                </c:pt>
                <c:pt idx="11">
                  <c:v>-0.17491757754943124</c:v>
                </c:pt>
                <c:pt idx="12">
                  <c:v>-0.17552981704912227</c:v>
                </c:pt>
                <c:pt idx="13">
                  <c:v>-0.18698094752797612</c:v>
                </c:pt>
                <c:pt idx="14">
                  <c:v>-0.18340089938743992</c:v>
                </c:pt>
                <c:pt idx="15">
                  <c:v>-0.1653057891779964</c:v>
                </c:pt>
                <c:pt idx="16">
                  <c:v>-0.14970151630568526</c:v>
                </c:pt>
                <c:pt idx="17">
                  <c:v>-0.13451397336476881</c:v>
                </c:pt>
                <c:pt idx="18">
                  <c:v>-0.10946952833825142</c:v>
                </c:pt>
                <c:pt idx="19">
                  <c:v>-8.1015243266026354E-2</c:v>
                </c:pt>
                <c:pt idx="20">
                  <c:v>-6.3984361940781304E-2</c:v>
                </c:pt>
                <c:pt idx="21">
                  <c:v>-3.0550514471986243E-2</c:v>
                </c:pt>
                <c:pt idx="22">
                  <c:v>-1.3972833437992396E-2</c:v>
                </c:pt>
                <c:pt idx="23">
                  <c:v>1.3605459996998068E-3</c:v>
                </c:pt>
                <c:pt idx="24">
                  <c:v>1.9077319412076164E-2</c:v>
                </c:pt>
                <c:pt idx="25">
                  <c:v>3.8072877576915028E-2</c:v>
                </c:pt>
                <c:pt idx="26">
                  <c:v>4.0800635941340709E-2</c:v>
                </c:pt>
                <c:pt idx="27">
                  <c:v>5.1940339751081852E-2</c:v>
                </c:pt>
                <c:pt idx="28">
                  <c:v>4.6825742754857971E-2</c:v>
                </c:pt>
                <c:pt idx="29">
                  <c:v>3.9077381528704179E-2</c:v>
                </c:pt>
                <c:pt idx="30">
                  <c:v>4.6927124070061152E-2</c:v>
                </c:pt>
                <c:pt idx="31">
                  <c:v>3.4670239685048551E-2</c:v>
                </c:pt>
                <c:pt idx="32">
                  <c:v>3.9793961684862406E-2</c:v>
                </c:pt>
                <c:pt idx="33">
                  <c:v>3.4210123196501518E-2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F0-40C5-BE96-5DBB91DA82D6}"/>
            </c:ext>
          </c:extLst>
        </c:ser>
        <c:ser>
          <c:idx val="1"/>
          <c:order val="6"/>
          <c:tx>
            <c:strRef>
              <c:f>'data Fig 1'!$D$1</c:f>
              <c:strCache>
                <c:ptCount val="1"/>
                <c:pt idx="0">
                  <c:v>Belgium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'data Fig 1'!$A$47:$A$80</c:f>
              <c:numCache>
                <c:formatCode>m/d/yyyy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'data Fig 1'!$D$47:$D$80</c:f>
              <c:numCache>
                <c:formatCode>0.0</c:formatCode>
                <c:ptCount val="34"/>
                <c:pt idx="0">
                  <c:v>9.174495162231272E-2</c:v>
                </c:pt>
                <c:pt idx="1">
                  <c:v>0.11513229921004915</c:v>
                </c:pt>
                <c:pt idx="2">
                  <c:v>0.10797289781444178</c:v>
                </c:pt>
                <c:pt idx="3">
                  <c:v>5.818879695159393E-2</c:v>
                </c:pt>
                <c:pt idx="4">
                  <c:v>8.2041123835172772E-2</c:v>
                </c:pt>
                <c:pt idx="5">
                  <c:v>3.9003532543976621E-2</c:v>
                </c:pt>
                <c:pt idx="6">
                  <c:v>-2.4800469539229812E-2</c:v>
                </c:pt>
                <c:pt idx="7">
                  <c:v>-5.6021286967167488E-2</c:v>
                </c:pt>
                <c:pt idx="8">
                  <c:v>-0.12346459797485737</c:v>
                </c:pt>
                <c:pt idx="9">
                  <c:v>-0.13229337147040199</c:v>
                </c:pt>
                <c:pt idx="10">
                  <c:v>-9.3437416211449589E-2</c:v>
                </c:pt>
                <c:pt idx="11">
                  <c:v>-4.743947353190768E-2</c:v>
                </c:pt>
                <c:pt idx="12">
                  <c:v>-3.9010203287696221E-2</c:v>
                </c:pt>
                <c:pt idx="13">
                  <c:v>1.6419970375006337E-2</c:v>
                </c:pt>
                <c:pt idx="14">
                  <c:v>5.762065144443429E-2</c:v>
                </c:pt>
                <c:pt idx="15">
                  <c:v>5.849620580060038E-2</c:v>
                </c:pt>
                <c:pt idx="16">
                  <c:v>6.1964439994685497E-2</c:v>
                </c:pt>
                <c:pt idx="17">
                  <c:v>2.0945938810384531E-2</c:v>
                </c:pt>
                <c:pt idx="18">
                  <c:v>-3.5765444739409978E-2</c:v>
                </c:pt>
                <c:pt idx="19">
                  <c:v>-4.5753506621516268E-2</c:v>
                </c:pt>
                <c:pt idx="20">
                  <c:v>-3.7263938223113836E-2</c:v>
                </c:pt>
                <c:pt idx="21">
                  <c:v>-1.2401291089361048E-2</c:v>
                </c:pt>
                <c:pt idx="22">
                  <c:v>7.0118218707016389E-3</c:v>
                </c:pt>
                <c:pt idx="23">
                  <c:v>2.1453982816161878E-2</c:v>
                </c:pt>
                <c:pt idx="24">
                  <c:v>-6.217116852526682E-3</c:v>
                </c:pt>
                <c:pt idx="25">
                  <c:v>-5.1940548979133541E-2</c:v>
                </c:pt>
                <c:pt idx="26">
                  <c:v>-3.4074480683586317E-2</c:v>
                </c:pt>
                <c:pt idx="27">
                  <c:v>-1.2964999732916989E-2</c:v>
                </c:pt>
                <c:pt idx="28">
                  <c:v>1.7317330813949823E-2</c:v>
                </c:pt>
                <c:pt idx="29">
                  <c:v>3.4627040243779141E-2</c:v>
                </c:pt>
                <c:pt idx="30">
                  <c:v>1.00636025630915E-2</c:v>
                </c:pt>
                <c:pt idx="31">
                  <c:v>-5.4971031894597341E-3</c:v>
                </c:pt>
                <c:pt idx="32">
                  <c:v>-3.5073642185375647E-2</c:v>
                </c:pt>
                <c:pt idx="33">
                  <c:v>-4.8820087490392045E-2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F0-40C5-BE96-5DBB91DA82D6}"/>
            </c:ext>
          </c:extLst>
        </c:ser>
        <c:ser>
          <c:idx val="6"/>
          <c:order val="7"/>
          <c:tx>
            <c:strRef>
              <c:f>'data Fig 1'!$I$1</c:f>
              <c:strCache>
                <c:ptCount val="1"/>
                <c:pt idx="0">
                  <c:v>Germany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'data Fig 1'!$A$47:$A$80</c:f>
              <c:numCache>
                <c:formatCode>m/d/yyyy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'data Fig 1'!$I$47:$I$80</c:f>
              <c:numCache>
                <c:formatCode>0.0</c:formatCode>
                <c:ptCount val="34"/>
                <c:pt idx="0">
                  <c:v>1.6210829432135259</c:v>
                </c:pt>
                <c:pt idx="1">
                  <c:v>1.7025847016251408</c:v>
                </c:pt>
                <c:pt idx="2">
                  <c:v>1.7926911319547398</c:v>
                </c:pt>
                <c:pt idx="3">
                  <c:v>1.7863349269744688</c:v>
                </c:pt>
                <c:pt idx="4">
                  <c:v>1.7728961161514238</c:v>
                </c:pt>
                <c:pt idx="5">
                  <c:v>1.7539490998476772</c:v>
                </c:pt>
                <c:pt idx="6">
                  <c:v>1.6294175181306023</c:v>
                </c:pt>
                <c:pt idx="7">
                  <c:v>1.4794688995015506</c:v>
                </c:pt>
                <c:pt idx="8">
                  <c:v>1.3242008432745391</c:v>
                </c:pt>
                <c:pt idx="9">
                  <c:v>1.2415150592344337</c:v>
                </c:pt>
                <c:pt idx="10">
                  <c:v>1.3319763110206977</c:v>
                </c:pt>
                <c:pt idx="11">
                  <c:v>1.4997550701596969</c:v>
                </c:pt>
                <c:pt idx="12">
                  <c:v>1.5901674970420392</c:v>
                </c:pt>
                <c:pt idx="13">
                  <c:v>1.5897962361591955</c:v>
                </c:pt>
                <c:pt idx="14">
                  <c:v>1.5508950867681282</c:v>
                </c:pt>
                <c:pt idx="15">
                  <c:v>1.5344504899146376</c:v>
                </c:pt>
                <c:pt idx="16">
                  <c:v>1.5912135774527971</c:v>
                </c:pt>
                <c:pt idx="17">
                  <c:v>1.6104962110436476</c:v>
                </c:pt>
                <c:pt idx="18">
                  <c:v>1.670007422995557</c:v>
                </c:pt>
                <c:pt idx="19">
                  <c:v>1.6961660776153586</c:v>
                </c:pt>
                <c:pt idx="20">
                  <c:v>1.7094551518163712</c:v>
                </c:pt>
                <c:pt idx="21">
                  <c:v>1.8119924187926784</c:v>
                </c:pt>
                <c:pt idx="22">
                  <c:v>1.9014841466060983</c:v>
                </c:pt>
                <c:pt idx="23">
                  <c:v>1.9166742537412806</c:v>
                </c:pt>
                <c:pt idx="24">
                  <c:v>1.886382787904894</c:v>
                </c:pt>
                <c:pt idx="25">
                  <c:v>1.8835453645669706</c:v>
                </c:pt>
                <c:pt idx="26">
                  <c:v>1.7808580095414799</c:v>
                </c:pt>
                <c:pt idx="27">
                  <c:v>1.816566182562682</c:v>
                </c:pt>
                <c:pt idx="28">
                  <c:v>1.9029278370237119</c:v>
                </c:pt>
                <c:pt idx="29">
                  <c:v>1.923045236126198</c:v>
                </c:pt>
                <c:pt idx="30">
                  <c:v>2.0950834155656901</c:v>
                </c:pt>
                <c:pt idx="31">
                  <c:v>2.1538874067928897</c:v>
                </c:pt>
                <c:pt idx="32">
                  <c:v>2.2045462231251651</c:v>
                </c:pt>
                <c:pt idx="33">
                  <c:v>2.3106745262621615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7F0-40C5-BE96-5DBB91DA82D6}"/>
            </c:ext>
          </c:extLst>
        </c:ser>
        <c:ser>
          <c:idx val="12"/>
          <c:order val="8"/>
          <c:tx>
            <c:strRef>
              <c:f>'data Fig 1'!$O$1</c:f>
              <c:strCache>
                <c:ptCount val="1"/>
                <c:pt idx="0">
                  <c:v>Netherlands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'data Fig 1'!$A$47:$A$80</c:f>
              <c:numCache>
                <c:formatCode>m/d/yyyy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'data Fig 1'!$O$47:$O$80</c:f>
              <c:numCache>
                <c:formatCode>0.0</c:formatCode>
                <c:ptCount val="34"/>
                <c:pt idx="0">
                  <c:v>0.48597983993188326</c:v>
                </c:pt>
                <c:pt idx="1">
                  <c:v>0.4440510222065005</c:v>
                </c:pt>
                <c:pt idx="2">
                  <c:v>0.39550878732232708</c:v>
                </c:pt>
                <c:pt idx="3">
                  <c:v>0.2756378589997569</c:v>
                </c:pt>
                <c:pt idx="4">
                  <c:v>0.24079561597984167</c:v>
                </c:pt>
                <c:pt idx="5">
                  <c:v>0.21603384575446244</c:v>
                </c:pt>
                <c:pt idx="6">
                  <c:v>0.22139755538703215</c:v>
                </c:pt>
                <c:pt idx="7">
                  <c:v>0.26116951546978029</c:v>
                </c:pt>
                <c:pt idx="8">
                  <c:v>0.24341333057045791</c:v>
                </c:pt>
                <c:pt idx="9">
                  <c:v>0.28626582684599305</c:v>
                </c:pt>
                <c:pt idx="10">
                  <c:v>0.31177608715897071</c:v>
                </c:pt>
                <c:pt idx="11">
                  <c:v>0.3913729642731118</c:v>
                </c:pt>
                <c:pt idx="12">
                  <c:v>0.42875808576342217</c:v>
                </c:pt>
                <c:pt idx="13">
                  <c:v>0.41907685583971394</c:v>
                </c:pt>
                <c:pt idx="14">
                  <c:v>0.44402044834405852</c:v>
                </c:pt>
                <c:pt idx="15">
                  <c:v>0.45480852444715641</c:v>
                </c:pt>
                <c:pt idx="16">
                  <c:v>0.47459670914286611</c:v>
                </c:pt>
                <c:pt idx="17">
                  <c:v>0.51292282950983492</c:v>
                </c:pt>
                <c:pt idx="18">
                  <c:v>0.54554348053501278</c:v>
                </c:pt>
                <c:pt idx="19">
                  <c:v>0.60179690339899772</c:v>
                </c:pt>
                <c:pt idx="20">
                  <c:v>0.53951214659221758</c:v>
                </c:pt>
                <c:pt idx="21">
                  <c:v>0.55931959212631754</c:v>
                </c:pt>
                <c:pt idx="22">
                  <c:v>0.58019269258817296</c:v>
                </c:pt>
                <c:pt idx="23">
                  <c:v>0.61477387862554933</c:v>
                </c:pt>
                <c:pt idx="24">
                  <c:v>0.75274781858814077</c:v>
                </c:pt>
                <c:pt idx="25">
                  <c:v>0.75720924957700819</c:v>
                </c:pt>
                <c:pt idx="26">
                  <c:v>0.75807904273116355</c:v>
                </c:pt>
                <c:pt idx="27">
                  <c:v>0.7226757132303947</c:v>
                </c:pt>
                <c:pt idx="28">
                  <c:v>0.69745974542484457</c:v>
                </c:pt>
                <c:pt idx="29">
                  <c:v>0.71168623281945498</c:v>
                </c:pt>
                <c:pt idx="30">
                  <c:v>0.71425799511581145</c:v>
                </c:pt>
                <c:pt idx="31">
                  <c:v>0.68305208051292221</c:v>
                </c:pt>
                <c:pt idx="32">
                  <c:v>0.68078587176381622</c:v>
                </c:pt>
                <c:pt idx="33">
                  <c:v>0.34819277811823834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7F0-40C5-BE96-5DBB91DA82D6}"/>
            </c:ext>
          </c:extLst>
        </c:ser>
        <c:ser>
          <c:idx val="0"/>
          <c:order val="9"/>
          <c:tx>
            <c:strRef>
              <c:f>'data Fig 1'!$C$1</c:f>
              <c:strCache>
                <c:ptCount val="1"/>
                <c:pt idx="0">
                  <c:v>Austria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numRef>
              <c:f>'data Fig 1'!$A$47:$A$80</c:f>
              <c:numCache>
                <c:formatCode>m/d/yyyy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'data Fig 1'!$C$47:$C$80</c:f>
              <c:numCache>
                <c:formatCode>0.0</c:formatCode>
                <c:ptCount val="34"/>
                <c:pt idx="0">
                  <c:v>9.9852356971258299E-2</c:v>
                </c:pt>
                <c:pt idx="1">
                  <c:v>0.10880351934709424</c:v>
                </c:pt>
                <c:pt idx="2">
                  <c:v>0.1152369714565611</c:v>
                </c:pt>
                <c:pt idx="3">
                  <c:v>0.11598417490141374</c:v>
                </c:pt>
                <c:pt idx="4">
                  <c:v>0.12771886987712902</c:v>
                </c:pt>
                <c:pt idx="5">
                  <c:v>0.12709836548852796</c:v>
                </c:pt>
                <c:pt idx="6">
                  <c:v>0.13977050262516691</c:v>
                </c:pt>
                <c:pt idx="7">
                  <c:v>0.13695246567312</c:v>
                </c:pt>
                <c:pt idx="8">
                  <c:v>0.11663227450651054</c:v>
                </c:pt>
                <c:pt idx="9">
                  <c:v>0.10198299705839672</c:v>
                </c:pt>
                <c:pt idx="10">
                  <c:v>8.3778500194180663E-2</c:v>
                </c:pt>
                <c:pt idx="11">
                  <c:v>7.7927816226307386E-2</c:v>
                </c:pt>
                <c:pt idx="12">
                  <c:v>8.0671168669494503E-2</c:v>
                </c:pt>
                <c:pt idx="13">
                  <c:v>8.5456302665509937E-2</c:v>
                </c:pt>
                <c:pt idx="14">
                  <c:v>8.6457403809214475E-2</c:v>
                </c:pt>
                <c:pt idx="15">
                  <c:v>8.5688866546558939E-2</c:v>
                </c:pt>
                <c:pt idx="16">
                  <c:v>6.9215266334382144E-2</c:v>
                </c:pt>
                <c:pt idx="17">
                  <c:v>5.9475740580742294E-2</c:v>
                </c:pt>
                <c:pt idx="18">
                  <c:v>4.379191170156476E-2</c:v>
                </c:pt>
                <c:pt idx="19">
                  <c:v>4.9325607294621487E-2</c:v>
                </c:pt>
                <c:pt idx="20">
                  <c:v>4.3987338777311522E-2</c:v>
                </c:pt>
                <c:pt idx="21">
                  <c:v>4.3114578865227342E-2</c:v>
                </c:pt>
                <c:pt idx="22">
                  <c:v>5.6460409150171455E-2</c:v>
                </c:pt>
                <c:pt idx="23">
                  <c:v>4.3770998542581097E-2</c:v>
                </c:pt>
                <c:pt idx="24">
                  <c:v>5.6887126306398299E-2</c:v>
                </c:pt>
                <c:pt idx="25">
                  <c:v>6.3067054115851534E-2</c:v>
                </c:pt>
                <c:pt idx="26">
                  <c:v>6.2027857556892406E-2</c:v>
                </c:pt>
                <c:pt idx="27">
                  <c:v>5.8297307087206145E-2</c:v>
                </c:pt>
                <c:pt idx="28">
                  <c:v>4.217914216138615E-2</c:v>
                </c:pt>
                <c:pt idx="29">
                  <c:v>3.725542972749326E-2</c:v>
                </c:pt>
                <c:pt idx="30">
                  <c:v>4.4557467900032711E-2</c:v>
                </c:pt>
                <c:pt idx="31">
                  <c:v>5.9520698986771377E-2</c:v>
                </c:pt>
                <c:pt idx="32">
                  <c:v>7.9735126680519616E-2</c:v>
                </c:pt>
                <c:pt idx="33">
                  <c:v>8.3127675425345132E-2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7F0-40C5-BE96-5DBB91DA8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24152832"/>
        <c:axId val="124539648"/>
      </c:barChart>
      <c:lineChart>
        <c:grouping val="standard"/>
        <c:varyColors val="0"/>
        <c:ser>
          <c:idx val="2"/>
          <c:order val="10"/>
          <c:tx>
            <c:v>Euro area</c:v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cat>
            <c:strRef>
              <c:f>'data Fig 1'!$B$47:$B$80</c:f>
              <c:strCache>
                <c:ptCount val="34"/>
                <c:pt idx="0">
                  <c:v>Q1 2007</c:v>
                </c:pt>
                <c:pt idx="1">
                  <c:v>Q2 2007</c:v>
                </c:pt>
                <c:pt idx="2">
                  <c:v>Q3 2007</c:v>
                </c:pt>
                <c:pt idx="3">
                  <c:v>Q4 2007</c:v>
                </c:pt>
                <c:pt idx="4">
                  <c:v>Q1 2008</c:v>
                </c:pt>
                <c:pt idx="5">
                  <c:v>Q2 2008</c:v>
                </c:pt>
                <c:pt idx="6">
                  <c:v>Q3 2008</c:v>
                </c:pt>
                <c:pt idx="7">
                  <c:v>Q4 2008</c:v>
                </c:pt>
                <c:pt idx="8">
                  <c:v>Q1 2009</c:v>
                </c:pt>
                <c:pt idx="9">
                  <c:v>Q2 2009</c:v>
                </c:pt>
                <c:pt idx="10">
                  <c:v>Q3 2009</c:v>
                </c:pt>
                <c:pt idx="11">
                  <c:v>Q4 2009</c:v>
                </c:pt>
                <c:pt idx="12">
                  <c:v>Q1 2010</c:v>
                </c:pt>
                <c:pt idx="13">
                  <c:v>Q2 2010</c:v>
                </c:pt>
                <c:pt idx="14">
                  <c:v>Q3 2010</c:v>
                </c:pt>
                <c:pt idx="15">
                  <c:v>Q4 2010</c:v>
                </c:pt>
                <c:pt idx="16">
                  <c:v>Q1 2011</c:v>
                </c:pt>
                <c:pt idx="17">
                  <c:v>Q2 2011</c:v>
                </c:pt>
                <c:pt idx="18">
                  <c:v>Q3 2011</c:v>
                </c:pt>
                <c:pt idx="19">
                  <c:v>Q4 2011</c:v>
                </c:pt>
                <c:pt idx="20">
                  <c:v>Q1 2012</c:v>
                </c:pt>
                <c:pt idx="21">
                  <c:v>Q2 2012</c:v>
                </c:pt>
                <c:pt idx="22">
                  <c:v>Q3 2012</c:v>
                </c:pt>
                <c:pt idx="23">
                  <c:v>Q4 2012</c:v>
                </c:pt>
                <c:pt idx="24">
                  <c:v>Q1 2013</c:v>
                </c:pt>
                <c:pt idx="25">
                  <c:v>Q2 2013</c:v>
                </c:pt>
                <c:pt idx="26">
                  <c:v>Q3 2013</c:v>
                </c:pt>
                <c:pt idx="27">
                  <c:v>Q4 2013</c:v>
                </c:pt>
                <c:pt idx="28">
                  <c:v>Q1 2014</c:v>
                </c:pt>
                <c:pt idx="29">
                  <c:v>Q2 2014</c:v>
                </c:pt>
                <c:pt idx="30">
                  <c:v>Q3 2014</c:v>
                </c:pt>
                <c:pt idx="31">
                  <c:v>Q4 2014</c:v>
                </c:pt>
                <c:pt idx="32">
                  <c:v>Q1 2015</c:v>
                </c:pt>
                <c:pt idx="33">
                  <c:v>Q2 2015</c:v>
                </c:pt>
              </c:strCache>
            </c:strRef>
          </c:cat>
          <c:val>
            <c:numRef>
              <c:f>'data Fig 1'!$T$47:$T$80</c:f>
              <c:numCache>
                <c:formatCode>0.0</c:formatCode>
                <c:ptCount val="34"/>
                <c:pt idx="0">
                  <c:v>0.61027385092265396</c:v>
                </c:pt>
                <c:pt idx="1">
                  <c:v>0.63805359940872353</c:v>
                </c:pt>
                <c:pt idx="2">
                  <c:v>0.60579446155075656</c:v>
                </c:pt>
                <c:pt idx="3">
                  <c:v>0.28068319187386032</c:v>
                </c:pt>
                <c:pt idx="4">
                  <c:v>7.804714797515401E-2</c:v>
                </c:pt>
                <c:pt idx="5">
                  <c:v>-0.1551839127220343</c:v>
                </c:pt>
                <c:pt idx="6">
                  <c:v>-0.40875374491085276</c:v>
                </c:pt>
                <c:pt idx="7">
                  <c:v>-0.61615313197013422</c:v>
                </c:pt>
                <c:pt idx="8">
                  <c:v>-0.71834062404868315</c:v>
                </c:pt>
                <c:pt idx="9">
                  <c:v>-0.50212665230821962</c:v>
                </c:pt>
                <c:pt idx="10">
                  <c:v>-4.3527299339530479E-2</c:v>
                </c:pt>
                <c:pt idx="11">
                  <c:v>0.51346418414519635</c:v>
                </c:pt>
                <c:pt idx="12">
                  <c:v>0.65267235990266204</c:v>
                </c:pt>
                <c:pt idx="13">
                  <c:v>0.63654609748450097</c:v>
                </c:pt>
                <c:pt idx="14">
                  <c:v>0.57977516825605468</c:v>
                </c:pt>
                <c:pt idx="15">
                  <c:v>0.5998640136249811</c:v>
                </c:pt>
                <c:pt idx="16">
                  <c:v>0.58163054048054286</c:v>
                </c:pt>
                <c:pt idx="17">
                  <c:v>0.66331487643071774</c:v>
                </c:pt>
                <c:pt idx="18">
                  <c:v>0.73953693395174058</c:v>
                </c:pt>
                <c:pt idx="19">
                  <c:v>0.96498870843668227</c:v>
                </c:pt>
                <c:pt idx="20">
                  <c:v>1.0981880221580056</c:v>
                </c:pt>
                <c:pt idx="21">
                  <c:v>1.5053010636207902</c:v>
                </c:pt>
                <c:pt idx="22">
                  <c:v>1.9144184174423724</c:v>
                </c:pt>
                <c:pt idx="23">
                  <c:v>2.2865366530940019</c:v>
                </c:pt>
                <c:pt idx="24">
                  <c:v>2.6217034092863525</c:v>
                </c:pt>
                <c:pt idx="25">
                  <c:v>2.8408911080399939</c:v>
                </c:pt>
                <c:pt idx="26">
                  <c:v>2.8558085458293352</c:v>
                </c:pt>
                <c:pt idx="27">
                  <c:v>2.9585777899431638</c:v>
                </c:pt>
                <c:pt idx="28">
                  <c:v>3.0792792301080452</c:v>
                </c:pt>
                <c:pt idx="29">
                  <c:v>2.9825948347069073</c:v>
                </c:pt>
                <c:pt idx="30">
                  <c:v>3.2211549339305159</c:v>
                </c:pt>
                <c:pt idx="31">
                  <c:v>3.3578112331280501</c:v>
                </c:pt>
                <c:pt idx="32">
                  <c:v>3.5141738436949312</c:v>
                </c:pt>
                <c:pt idx="33">
                  <c:v>3.4358542500215563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7F0-40C5-BE96-5DBB91DA8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152832"/>
        <c:axId val="124539648"/>
      </c:lineChart>
      <c:dateAx>
        <c:axId val="124152832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yyyy" sourceLinked="0"/>
        <c:majorTickMark val="none"/>
        <c:minorTickMark val="none"/>
        <c:tickLblPos val="low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24539648"/>
        <c:crosses val="autoZero"/>
        <c:auto val="1"/>
        <c:lblOffset val="100"/>
        <c:baseTimeUnit val="months"/>
        <c:majorUnit val="12"/>
        <c:majorTimeUnit val="months"/>
        <c:minorUnit val="4"/>
      </c:dateAx>
      <c:valAx>
        <c:axId val="124539648"/>
        <c:scaling>
          <c:orientation val="minMax"/>
          <c:max val="5"/>
          <c:min val="-4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2415283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0.08908</cdr:x>
      <cdr:y>0.07006</cdr:y>
    </cdr:from>
    <cdr:to>
      <cdr:x>0.28701</cdr:x>
      <cdr:y>0.31621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69354" y="150055"/>
          <a:ext cx="598514" cy="5272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/>
            <a:t>GDP per head</a:t>
          </a:r>
          <a:r>
            <a:rPr lang="fr-FR" sz="900" baseline="0"/>
            <a:t> (2007=1)</a:t>
          </a:r>
          <a:endParaRPr lang="fr-FR" sz="900"/>
        </a:p>
      </cdr:txBody>
    </cdr:sp>
  </cdr:relSizeAnchor>
  <cdr:relSizeAnchor xmlns:cdr="http://schemas.openxmlformats.org/drawingml/2006/chartDrawing">
    <cdr:from>
      <cdr:x>0.78163</cdr:x>
      <cdr:y>0.45472</cdr:y>
    </cdr:from>
    <cdr:to>
      <cdr:x>0.92412</cdr:x>
      <cdr:y>0.57036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2363557" y="973948"/>
          <a:ext cx="430849" cy="2476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6"/>
              </a:solidFill>
            </a:rPr>
            <a:t>EA</a:t>
          </a:r>
        </a:p>
      </cdr:txBody>
    </cdr:sp>
  </cdr:relSizeAnchor>
  <cdr:relSizeAnchor xmlns:cdr="http://schemas.openxmlformats.org/drawingml/2006/chartDrawing">
    <cdr:from>
      <cdr:x>0.59884</cdr:x>
      <cdr:y>0.16263</cdr:y>
    </cdr:from>
    <cdr:to>
      <cdr:x>0.74132</cdr:x>
      <cdr:y>0.27828</cdr:y>
    </cdr:to>
    <cdr:sp macro="" textlink="">
      <cdr:nvSpPr>
        <cdr:cNvPr id="4" name="ZoneTexte 2"/>
        <cdr:cNvSpPr txBox="1"/>
      </cdr:nvSpPr>
      <cdr:spPr>
        <a:xfrm xmlns:a="http://schemas.openxmlformats.org/drawingml/2006/main">
          <a:off x="1810814" y="348337"/>
          <a:ext cx="430850" cy="2476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1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0.41264</cdr:x>
      <cdr:y>0.63554</cdr:y>
    </cdr:from>
    <cdr:to>
      <cdr:x>0.55512</cdr:x>
      <cdr:y>0.7512</cdr:y>
    </cdr:to>
    <cdr:sp macro="" textlink="">
      <cdr:nvSpPr>
        <cdr:cNvPr id="5" name="ZoneTexte 3"/>
        <cdr:cNvSpPr txBox="1"/>
      </cdr:nvSpPr>
      <cdr:spPr>
        <a:xfrm xmlns:a="http://schemas.openxmlformats.org/drawingml/2006/main">
          <a:off x="1247769" y="1361242"/>
          <a:ext cx="430849" cy="2477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2"/>
              </a:solidFill>
            </a:rPr>
            <a:t>UK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0.07763</cdr:x>
      <cdr:y>0.06578</cdr:y>
    </cdr:from>
    <cdr:to>
      <cdr:x>0.27557</cdr:x>
      <cdr:y>0.31194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34749" y="140897"/>
          <a:ext cx="598544" cy="527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r>
            <a:rPr lang="fr-FR" sz="900"/>
            <a:t>Unemployement rate</a:t>
          </a:r>
        </a:p>
      </cdr:txBody>
    </cdr:sp>
  </cdr:relSizeAnchor>
  <cdr:relSizeAnchor xmlns:cdr="http://schemas.openxmlformats.org/drawingml/2006/chartDrawing">
    <cdr:from>
      <cdr:x>0.47952</cdr:x>
      <cdr:y>0.2542</cdr:y>
    </cdr:from>
    <cdr:to>
      <cdr:x>0.66679</cdr:x>
      <cdr:y>0.36808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1450010" y="544465"/>
          <a:ext cx="566271" cy="243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6"/>
              </a:solidFill>
            </a:rPr>
            <a:t>EA</a:t>
          </a:r>
        </a:p>
      </cdr:txBody>
    </cdr:sp>
  </cdr:relSizeAnchor>
  <cdr:relSizeAnchor xmlns:cdr="http://schemas.openxmlformats.org/drawingml/2006/chartDrawing">
    <cdr:from>
      <cdr:x>0.53851</cdr:x>
      <cdr:y>0.40879</cdr:y>
    </cdr:from>
    <cdr:to>
      <cdr:x>0.72576</cdr:x>
      <cdr:y>0.52267</cdr:y>
    </cdr:to>
    <cdr:sp macro="" textlink="">
      <cdr:nvSpPr>
        <cdr:cNvPr id="4" name="ZoneTexte 2"/>
        <cdr:cNvSpPr txBox="1"/>
      </cdr:nvSpPr>
      <cdr:spPr>
        <a:xfrm xmlns:a="http://schemas.openxmlformats.org/drawingml/2006/main">
          <a:off x="1628380" y="875568"/>
          <a:ext cx="566216" cy="243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1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0.39575</cdr:x>
      <cdr:y>0.56578</cdr:y>
    </cdr:from>
    <cdr:to>
      <cdr:x>0.58302</cdr:x>
      <cdr:y>0.67966</cdr:y>
    </cdr:to>
    <cdr:sp macro="" textlink="">
      <cdr:nvSpPr>
        <cdr:cNvPr id="5" name="ZoneTexte 3"/>
        <cdr:cNvSpPr txBox="1"/>
      </cdr:nvSpPr>
      <cdr:spPr>
        <a:xfrm xmlns:a="http://schemas.openxmlformats.org/drawingml/2006/main">
          <a:off x="1196692" y="1211818"/>
          <a:ext cx="566271" cy="243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2"/>
              </a:solidFill>
            </a:rPr>
            <a:t>UK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0.09803</cdr:x>
      <cdr:y>0.06664</cdr:y>
    </cdr:from>
    <cdr:to>
      <cdr:x>0.29597</cdr:x>
      <cdr:y>0.31279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96442" y="142740"/>
          <a:ext cx="598545" cy="5272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/>
            <a:t>Core inflation</a:t>
          </a:r>
        </a:p>
      </cdr:txBody>
    </cdr:sp>
  </cdr:relSizeAnchor>
  <cdr:relSizeAnchor xmlns:cdr="http://schemas.openxmlformats.org/drawingml/2006/chartDrawing">
    <cdr:from>
      <cdr:x>0.54991</cdr:x>
      <cdr:y>0.54481</cdr:y>
    </cdr:from>
    <cdr:to>
      <cdr:x>0.67978</cdr:x>
      <cdr:y>0.65233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1662852" y="1166903"/>
          <a:ext cx="392719" cy="230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6"/>
              </a:solidFill>
            </a:rPr>
            <a:t>EA</a:t>
          </a:r>
        </a:p>
      </cdr:txBody>
    </cdr:sp>
  </cdr:relSizeAnchor>
  <cdr:relSizeAnchor xmlns:cdr="http://schemas.openxmlformats.org/drawingml/2006/chartDrawing">
    <cdr:from>
      <cdr:x>0.43204</cdr:x>
      <cdr:y>0.43018</cdr:y>
    </cdr:from>
    <cdr:to>
      <cdr:x>0.56191</cdr:x>
      <cdr:y>0.5377</cdr:y>
    </cdr:to>
    <cdr:sp macro="" textlink="">
      <cdr:nvSpPr>
        <cdr:cNvPr id="4" name="ZoneTexte 2"/>
        <cdr:cNvSpPr txBox="1"/>
      </cdr:nvSpPr>
      <cdr:spPr>
        <a:xfrm xmlns:a="http://schemas.openxmlformats.org/drawingml/2006/main">
          <a:off x="1306428" y="921382"/>
          <a:ext cx="392720" cy="230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1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0.57472</cdr:x>
      <cdr:y>0.15108</cdr:y>
    </cdr:from>
    <cdr:to>
      <cdr:x>0.7046</cdr:x>
      <cdr:y>0.2586</cdr:y>
    </cdr:to>
    <cdr:sp macro="" textlink="">
      <cdr:nvSpPr>
        <cdr:cNvPr id="5" name="ZoneTexte 3"/>
        <cdr:cNvSpPr txBox="1"/>
      </cdr:nvSpPr>
      <cdr:spPr>
        <a:xfrm xmlns:a="http://schemas.openxmlformats.org/drawingml/2006/main">
          <a:off x="1737873" y="323590"/>
          <a:ext cx="392757" cy="230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2"/>
              </a:solidFill>
            </a:rPr>
            <a:t>UK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0.08149</cdr:x>
      <cdr:y>0.06578</cdr:y>
    </cdr:from>
    <cdr:to>
      <cdr:x>0.27943</cdr:x>
      <cdr:y>0.31194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46407" y="140897"/>
          <a:ext cx="598545" cy="527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900" dirty="0"/>
            <a:t>Productive Investment</a:t>
          </a:r>
          <a:r>
            <a:rPr lang="fr-FR" sz="900" baseline="0" dirty="0"/>
            <a:t> (% of GDP, 2007=1)</a:t>
          </a:r>
          <a:endParaRPr lang="fr-FR" sz="900" dirty="0"/>
        </a:p>
      </cdr:txBody>
    </cdr:sp>
  </cdr:relSizeAnchor>
  <cdr:relSizeAnchor xmlns:cdr="http://schemas.openxmlformats.org/drawingml/2006/chartDrawing">
    <cdr:from>
      <cdr:x>0.35909</cdr:x>
      <cdr:y>0.4315</cdr:y>
    </cdr:from>
    <cdr:to>
      <cdr:x>0.58967</cdr:x>
      <cdr:y>0.55928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1085840" y="924210"/>
          <a:ext cx="697237" cy="273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6"/>
              </a:solidFill>
            </a:rPr>
            <a:t>EA</a:t>
          </a:r>
        </a:p>
      </cdr:txBody>
    </cdr:sp>
  </cdr:relSizeAnchor>
  <cdr:relSizeAnchor xmlns:cdr="http://schemas.openxmlformats.org/drawingml/2006/chartDrawing">
    <cdr:from>
      <cdr:x>0.40084</cdr:x>
      <cdr:y>0.77729</cdr:y>
    </cdr:from>
    <cdr:to>
      <cdr:x>0.6314</cdr:x>
      <cdr:y>0.90507</cdr:y>
    </cdr:to>
    <cdr:sp macro="" textlink="">
      <cdr:nvSpPr>
        <cdr:cNvPr id="4" name="ZoneTexte 2"/>
        <cdr:cNvSpPr txBox="1"/>
      </cdr:nvSpPr>
      <cdr:spPr>
        <a:xfrm xmlns:a="http://schemas.openxmlformats.org/drawingml/2006/main">
          <a:off x="1212087" y="1664842"/>
          <a:ext cx="697179" cy="273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1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0.83798</cdr:x>
      <cdr:y>0.4208</cdr:y>
    </cdr:from>
    <cdr:to>
      <cdr:x>1</cdr:x>
      <cdr:y>0.54856</cdr:y>
    </cdr:to>
    <cdr:sp macro="" textlink="">
      <cdr:nvSpPr>
        <cdr:cNvPr id="5" name="ZoneTexte 3"/>
        <cdr:cNvSpPr txBox="1"/>
      </cdr:nvSpPr>
      <cdr:spPr>
        <a:xfrm xmlns:a="http://schemas.openxmlformats.org/drawingml/2006/main">
          <a:off x="2533943" y="901293"/>
          <a:ext cx="489927" cy="2736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2"/>
              </a:solidFill>
            </a:rPr>
            <a:t>UK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0.0673</cdr:x>
      <cdr:y>0.04275</cdr:y>
    </cdr:from>
    <cdr:to>
      <cdr:x>0.26523</cdr:x>
      <cdr:y>0.2889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03517" y="91571"/>
          <a:ext cx="598514" cy="5272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/>
            <a:t>Current accout (%GPD)</a:t>
          </a:r>
        </a:p>
      </cdr:txBody>
    </cdr:sp>
  </cdr:relSizeAnchor>
  <cdr:relSizeAnchor xmlns:cdr="http://schemas.openxmlformats.org/drawingml/2006/chartDrawing">
    <cdr:from>
      <cdr:x>0.80284</cdr:x>
      <cdr:y>0.09931</cdr:y>
    </cdr:from>
    <cdr:to>
      <cdr:x>1</cdr:x>
      <cdr:y>0.25615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2427674" y="212703"/>
          <a:ext cx="596196" cy="3359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6"/>
              </a:solidFill>
            </a:rPr>
            <a:t>EA</a:t>
          </a:r>
        </a:p>
      </cdr:txBody>
    </cdr:sp>
  </cdr:relSizeAnchor>
  <cdr:relSizeAnchor xmlns:cdr="http://schemas.openxmlformats.org/drawingml/2006/chartDrawing">
    <cdr:from>
      <cdr:x>0.82004</cdr:x>
      <cdr:y>0.60269</cdr:y>
    </cdr:from>
    <cdr:to>
      <cdr:x>0.98236</cdr:x>
      <cdr:y>0.75954</cdr:y>
    </cdr:to>
    <cdr:sp macro="" textlink="">
      <cdr:nvSpPr>
        <cdr:cNvPr id="4" name="ZoneTexte 2"/>
        <cdr:cNvSpPr txBox="1"/>
      </cdr:nvSpPr>
      <cdr:spPr>
        <a:xfrm xmlns:a="http://schemas.openxmlformats.org/drawingml/2006/main">
          <a:off x="2479694" y="1290880"/>
          <a:ext cx="490828" cy="3359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1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0.72013</cdr:x>
      <cdr:y>0.74103</cdr:y>
    </cdr:from>
    <cdr:to>
      <cdr:x>0.91729</cdr:x>
      <cdr:y>0.89787</cdr:y>
    </cdr:to>
    <cdr:sp macro="" textlink="">
      <cdr:nvSpPr>
        <cdr:cNvPr id="5" name="ZoneTexte 3"/>
        <cdr:cNvSpPr txBox="1"/>
      </cdr:nvSpPr>
      <cdr:spPr>
        <a:xfrm xmlns:a="http://schemas.openxmlformats.org/drawingml/2006/main">
          <a:off x="2177568" y="1587171"/>
          <a:ext cx="596197" cy="3359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2"/>
              </a:solidFill>
            </a:rPr>
            <a:t>UK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0.10061</cdr:x>
      <cdr:y>0.0675</cdr:y>
    </cdr:from>
    <cdr:to>
      <cdr:x>0.29855</cdr:x>
      <cdr:y>0.31365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04242" y="144580"/>
          <a:ext cx="598545" cy="5272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 dirty="0"/>
            <a:t>Public </a:t>
          </a:r>
          <a:r>
            <a:rPr lang="fr-FR" sz="900" dirty="0" err="1"/>
            <a:t>debt</a:t>
          </a:r>
          <a:r>
            <a:rPr lang="fr-FR" sz="900" dirty="0"/>
            <a:t> (%GDP)</a:t>
          </a:r>
        </a:p>
      </cdr:txBody>
    </cdr:sp>
  </cdr:relSizeAnchor>
  <cdr:relSizeAnchor xmlns:cdr="http://schemas.openxmlformats.org/drawingml/2006/chartDrawing">
    <cdr:from>
      <cdr:x>0.5738</cdr:x>
      <cdr:y>0.55387</cdr:y>
    </cdr:from>
    <cdr:to>
      <cdr:x>0.75961</cdr:x>
      <cdr:y>0.66599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1735110" y="1186304"/>
          <a:ext cx="561861" cy="240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6"/>
              </a:solidFill>
            </a:rPr>
            <a:t>EA</a:t>
          </a:r>
        </a:p>
      </cdr:txBody>
    </cdr:sp>
  </cdr:relSizeAnchor>
  <cdr:relSizeAnchor xmlns:cdr="http://schemas.openxmlformats.org/drawingml/2006/chartDrawing">
    <cdr:from>
      <cdr:x>0.27895</cdr:x>
      <cdr:y>0.29489</cdr:y>
    </cdr:from>
    <cdr:to>
      <cdr:x>0.46478</cdr:x>
      <cdr:y>0.40703</cdr:y>
    </cdr:to>
    <cdr:sp macro="" textlink="">
      <cdr:nvSpPr>
        <cdr:cNvPr id="4" name="ZoneTexte 2"/>
        <cdr:cNvSpPr txBox="1"/>
      </cdr:nvSpPr>
      <cdr:spPr>
        <a:xfrm xmlns:a="http://schemas.openxmlformats.org/drawingml/2006/main">
          <a:off x="843523" y="631606"/>
          <a:ext cx="561914" cy="2401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1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0.50988</cdr:x>
      <cdr:y>0.2872</cdr:y>
    </cdr:from>
    <cdr:to>
      <cdr:x>0.69569</cdr:x>
      <cdr:y>0.39933</cdr:y>
    </cdr:to>
    <cdr:sp macro="" textlink="">
      <cdr:nvSpPr>
        <cdr:cNvPr id="5" name="ZoneTexte 3"/>
        <cdr:cNvSpPr txBox="1"/>
      </cdr:nvSpPr>
      <cdr:spPr>
        <a:xfrm xmlns:a="http://schemas.openxmlformats.org/drawingml/2006/main">
          <a:off x="1541824" y="615136"/>
          <a:ext cx="561861" cy="2401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900">
              <a:solidFill>
                <a:schemeClr val="accent2"/>
              </a:solidFill>
            </a:rPr>
            <a:t>UK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0.48313</cdr:x>
      <cdr:y>0.76258</cdr:y>
    </cdr:from>
    <cdr:to>
      <cdr:x>0.67665</cdr:x>
      <cdr:y>0.84593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4492119" y="4626337"/>
          <a:ext cx="1799323" cy="5056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100">
              <a:solidFill>
                <a:schemeClr val="accent5"/>
              </a:solidFill>
            </a:rPr>
            <a:t>Euroarea</a:t>
          </a:r>
        </a:p>
      </cdr:txBody>
    </cdr:sp>
  </cdr:relSizeAnchor>
  <cdr:relSizeAnchor xmlns:cdr="http://schemas.openxmlformats.org/drawingml/2006/chartDrawing">
    <cdr:from>
      <cdr:x>0.54647</cdr:x>
      <cdr:y>0.29236</cdr:y>
    </cdr:from>
    <cdr:to>
      <cdr:x>0.73998</cdr:x>
      <cdr:y>0.37571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5080980" y="1773629"/>
          <a:ext cx="1799230" cy="5056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100" dirty="0">
              <a:solidFill>
                <a:srgbClr val="C00000"/>
              </a:solidFill>
            </a:rPr>
            <a:t>USA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BB055D-34C7-4EA9-82E0-3C368A4974C1}" type="datetimeFigureOut">
              <a:rPr lang="fr-FR"/>
              <a:pPr>
                <a:defRPr/>
              </a:pPr>
              <a:t>08/07/2016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3488" y="9409113"/>
            <a:ext cx="288766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0A2A363-C6D9-4357-9C49-B4DB5E2345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227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951929D-8C07-4DC0-B527-6288345AA989}" type="datetimeFigureOut">
              <a:rPr lang="fr-FR"/>
              <a:pPr>
                <a:defRPr/>
              </a:pPr>
              <a:t>08/07/2016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29238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3488" y="9409113"/>
            <a:ext cx="288766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912AD3-53C9-4526-ACF2-7570293D4B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490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912AD3-53C9-4526-ACF2-7570293D4B56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8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62372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" name="Text Box 16"/>
          <p:cNvSpPr txBox="1">
            <a:spLocks noChangeArrowheads="1"/>
          </p:cNvSpPr>
          <p:nvPr userDrawn="1"/>
        </p:nvSpPr>
        <p:spPr bwMode="auto">
          <a:xfrm>
            <a:off x="1835150" y="2492375"/>
            <a:ext cx="5832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/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0"/>
            <a:ext cx="9144000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" name="Rectangle 21"/>
          <p:cNvSpPr>
            <a:spLocks noChangeArrowheads="1"/>
          </p:cNvSpPr>
          <p:nvPr userDrawn="1"/>
        </p:nvSpPr>
        <p:spPr bwMode="auto">
          <a:xfrm>
            <a:off x="0" y="6210300"/>
            <a:ext cx="9144000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250825" y="6237288"/>
            <a:ext cx="4572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fr-FR" sz="1200" b="1" dirty="0">
                <a:latin typeface="Calibri" pitchFamily="34" charset="0"/>
              </a:rPr>
              <a:t>observatoire français des conjonctures économiques</a:t>
            </a:r>
          </a:p>
          <a:p>
            <a:pPr>
              <a:defRPr/>
            </a:pPr>
            <a:r>
              <a:rPr lang="fr-FR" sz="1100" b="1" dirty="0">
                <a:solidFill>
                  <a:srgbClr val="969696"/>
                </a:solidFill>
                <a:latin typeface="Calibri" pitchFamily="34" charset="0"/>
              </a:rPr>
              <a:t>centre de recherche en économie de Sciences Po</a:t>
            </a:r>
            <a:endParaRPr lang="fr-FR" sz="1100" dirty="0">
              <a:solidFill>
                <a:srgbClr val="969696"/>
              </a:solidFill>
              <a:latin typeface="Calibri" pitchFamily="34" charset="0"/>
            </a:endParaRPr>
          </a:p>
          <a:p>
            <a:pPr>
              <a:defRPr/>
            </a:pPr>
            <a:r>
              <a:rPr lang="fr-FR" sz="1100" b="1" dirty="0">
                <a:latin typeface="Calibri" pitchFamily="34" charset="0"/>
              </a:rPr>
              <a:t>www.ofce.sciences-po.fr</a:t>
            </a:r>
          </a:p>
        </p:txBody>
      </p:sp>
      <p:pic>
        <p:nvPicPr>
          <p:cNvPr id="8" name="Picture 13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675" y="9525"/>
            <a:ext cx="1227138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2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687388" y="2060575"/>
            <a:ext cx="7772400" cy="1470025"/>
          </a:xfrm>
        </p:spPr>
        <p:txBody>
          <a:bodyPr/>
          <a:lstStyle>
            <a:lvl1pPr>
              <a:defRPr b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7856580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0"/>
            <a:ext cx="9144000" cy="4365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 sz="2400" b="1" dirty="0">
              <a:solidFill>
                <a:srgbClr val="FF3300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499225"/>
            <a:ext cx="9144000" cy="358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 sz="1000" dirty="0">
              <a:solidFill>
                <a:srgbClr val="B2B2B2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5" descr="Logo_blan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1638" y="5986463"/>
            <a:ext cx="7270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Logo_blanc-gri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8663" y="6499225"/>
            <a:ext cx="7270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692696"/>
            <a:ext cx="8713788" cy="5522387"/>
          </a:xfrm>
        </p:spPr>
        <p:txBody>
          <a:bodyPr/>
          <a:lstStyle>
            <a:lvl1pPr>
              <a:buClr>
                <a:srgbClr val="FF3300"/>
              </a:buClr>
              <a:defRPr sz="1800"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FF3300"/>
              </a:buClr>
              <a:defRPr sz="1600">
                <a:latin typeface="Calibri" pitchFamily="34" charset="0"/>
                <a:cs typeface="Calibri" pitchFamily="34" charset="0"/>
              </a:defRPr>
            </a:lvl2pPr>
            <a:lvl3pPr>
              <a:buClr>
                <a:schemeClr val="tx1">
                  <a:lumMod val="50000"/>
                  <a:lumOff val="50000"/>
                </a:schemeClr>
              </a:buClr>
              <a:defRPr sz="1400">
                <a:latin typeface="Calibri" pitchFamily="34" charset="0"/>
                <a:cs typeface="Calibri" pitchFamily="34" charset="0"/>
              </a:defRPr>
            </a:lvl3pPr>
            <a:lvl4pPr>
              <a:buClr>
                <a:schemeClr val="tx1">
                  <a:lumMod val="75000"/>
                  <a:lumOff val="25000"/>
                </a:schemeClr>
              </a:buClr>
              <a:defRPr sz="1200">
                <a:latin typeface="Calibri" pitchFamily="34" charset="0"/>
                <a:cs typeface="Calibri" pitchFamily="34" charset="0"/>
              </a:defRPr>
            </a:lvl4pPr>
            <a:lvl5pPr>
              <a:buClr>
                <a:schemeClr val="tx1">
                  <a:lumMod val="75000"/>
                  <a:lumOff val="25000"/>
                </a:schemeClr>
              </a:buClr>
              <a:defRPr sz="11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250825" y="0"/>
            <a:ext cx="8713787" cy="479425"/>
          </a:xfrm>
        </p:spPr>
        <p:txBody>
          <a:bodyPr/>
          <a:lstStyle>
            <a:lvl1pPr>
              <a:defRPr sz="2000" b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01695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052513"/>
            <a:ext cx="8713787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69850"/>
            <a:ext cx="87137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29821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b="1">
          <a:solidFill>
            <a:srgbClr val="5F5F5F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1600">
          <a:solidFill>
            <a:srgbClr val="5F5F5F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1400">
          <a:solidFill>
            <a:srgbClr val="5F5F5F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200">
          <a:solidFill>
            <a:srgbClr val="5F5F5F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100">
          <a:solidFill>
            <a:srgbClr val="5F5F5F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implement </a:t>
            </a:r>
            <a:r>
              <a:rPr lang="en-US" dirty="0" err="1"/>
              <a:t>stabilisation</a:t>
            </a:r>
            <a:r>
              <a:rPr lang="en-US" dirty="0"/>
              <a:t> policies with high public debt? How to correct nominal divergence in Europe?</a:t>
            </a:r>
            <a:endParaRPr lang="fr-FR" dirty="0"/>
          </a:p>
        </p:txBody>
      </p:sp>
      <p:sp>
        <p:nvSpPr>
          <p:cNvPr id="6146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6248400" y="6742113"/>
            <a:ext cx="2895600" cy="115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fr-FR" sz="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Market</a:t>
            </a:r>
            <a:r>
              <a:rPr lang="fr-FR" dirty="0"/>
              <a:t> discipline and </a:t>
            </a:r>
            <a:r>
              <a:rPr lang="fr-FR" dirty="0" err="1"/>
              <a:t>Monetray</a:t>
            </a:r>
            <a:r>
              <a:rPr lang="fr-FR" dirty="0"/>
              <a:t> union are not stable</a:t>
            </a:r>
          </a:p>
          <a:p>
            <a:pPr lvl="1"/>
            <a:r>
              <a:rPr lang="fr-FR" dirty="0"/>
              <a:t>Free circulation of </a:t>
            </a:r>
            <a:r>
              <a:rPr lang="fr-FR" dirty="0" err="1"/>
              <a:t>savings</a:t>
            </a:r>
            <a:r>
              <a:rPr lang="fr-FR" dirty="0"/>
              <a:t>; no exchange rate </a:t>
            </a:r>
            <a:r>
              <a:rPr lang="fr-FR" dirty="0" err="1"/>
              <a:t>risk</a:t>
            </a:r>
            <a:r>
              <a:rPr lang="fr-FR" dirty="0"/>
              <a:t>; </a:t>
            </a:r>
            <a:r>
              <a:rPr lang="fr-FR" dirty="0" err="1"/>
              <a:t>bank</a:t>
            </a:r>
            <a:r>
              <a:rPr lang="fr-FR" dirty="0"/>
              <a:t> union lead to </a:t>
            </a:r>
            <a:r>
              <a:rPr lang="fr-FR" dirty="0" err="1"/>
              <a:t>market</a:t>
            </a:r>
            <a:r>
              <a:rPr lang="fr-FR" dirty="0"/>
              <a:t> discipline a the first euro (</a:t>
            </a:r>
            <a:r>
              <a:rPr lang="fr-FR" dirty="0" err="1"/>
              <a:t>instead</a:t>
            </a:r>
            <a:r>
              <a:rPr lang="fr-FR" dirty="0"/>
              <a:t> of marginal </a:t>
            </a:r>
            <a:r>
              <a:rPr lang="fr-FR" dirty="0" err="1"/>
              <a:t>market</a:t>
            </a:r>
            <a:r>
              <a:rPr lang="fr-FR" dirty="0"/>
              <a:t> discipline)</a:t>
            </a:r>
          </a:p>
          <a:p>
            <a:pPr lvl="1"/>
            <a:r>
              <a:rPr lang="fr-FR" dirty="0"/>
              <a:t>Long </a:t>
            </a:r>
            <a:r>
              <a:rPr lang="fr-FR" dirty="0" err="1"/>
              <a:t>term</a:t>
            </a:r>
            <a:r>
              <a:rPr lang="fr-FR" dirty="0"/>
              <a:t> fiscal discipline </a:t>
            </a:r>
            <a:r>
              <a:rPr lang="fr-FR" dirty="0" err="1"/>
              <a:t>should</a:t>
            </a:r>
            <a:r>
              <a:rPr lang="fr-FR" dirty="0"/>
              <a:t> replace </a:t>
            </a:r>
            <a:r>
              <a:rPr lang="fr-FR" dirty="0" err="1"/>
              <a:t>market</a:t>
            </a:r>
            <a:r>
              <a:rPr lang="fr-FR" dirty="0"/>
              <a:t> discipline</a:t>
            </a:r>
          </a:p>
          <a:p>
            <a:pPr lvl="1"/>
            <a:r>
              <a:rPr lang="fr-FR" dirty="0" err="1"/>
              <a:t>Resolution</a:t>
            </a:r>
            <a:r>
              <a:rPr lang="fr-FR" dirty="0"/>
              <a:t> of public </a:t>
            </a:r>
            <a:r>
              <a:rPr lang="fr-FR" dirty="0" err="1"/>
              <a:t>debt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necessary</a:t>
            </a:r>
            <a:r>
              <a:rPr lang="fr-FR" dirty="0"/>
              <a:t> but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reserved</a:t>
            </a:r>
            <a:r>
              <a:rPr lang="fr-FR" dirty="0"/>
              <a:t> to </a:t>
            </a:r>
            <a:r>
              <a:rPr lang="fr-FR" dirty="0" err="1"/>
              <a:t>extraordinary</a:t>
            </a:r>
            <a:r>
              <a:rPr lang="fr-FR" dirty="0"/>
              <a:t> situations</a:t>
            </a:r>
          </a:p>
          <a:p>
            <a:r>
              <a:rPr lang="fr-FR" dirty="0" err="1"/>
              <a:t>Mixing</a:t>
            </a:r>
            <a:r>
              <a:rPr lang="fr-FR" dirty="0"/>
              <a:t> fiscal consolidation and </a:t>
            </a:r>
            <a:r>
              <a:rPr lang="fr-FR" dirty="0" err="1"/>
              <a:t>demand</a:t>
            </a:r>
            <a:r>
              <a:rPr lang="fr-FR" dirty="0"/>
              <a:t> management </a:t>
            </a:r>
            <a:r>
              <a:rPr lang="fr-FR" dirty="0" err="1"/>
              <a:t>is</a:t>
            </a:r>
            <a:r>
              <a:rPr lang="fr-FR" dirty="0"/>
              <a:t> possible</a:t>
            </a:r>
          </a:p>
          <a:p>
            <a:pPr lvl="1"/>
            <a:r>
              <a:rPr lang="fr-FR" dirty="0"/>
              <a:t>Juncker plan 1.0 </a:t>
            </a:r>
            <a:r>
              <a:rPr lang="fr-FR" dirty="0" err="1"/>
              <a:t>is</a:t>
            </a:r>
            <a:r>
              <a:rPr lang="fr-FR" dirty="0"/>
              <a:t> not </a:t>
            </a:r>
            <a:r>
              <a:rPr lang="fr-FR" dirty="0" err="1"/>
              <a:t>going</a:t>
            </a:r>
            <a:r>
              <a:rPr lang="fr-FR" dirty="0"/>
              <a:t> to do </a:t>
            </a:r>
            <a:r>
              <a:rPr lang="fr-FR" dirty="0" err="1"/>
              <a:t>it</a:t>
            </a:r>
            <a:r>
              <a:rPr lang="fr-FR" dirty="0"/>
              <a:t> ; Do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believe</a:t>
            </a:r>
            <a:r>
              <a:rPr lang="fr-FR" dirty="0"/>
              <a:t> in 2.0 ?</a:t>
            </a:r>
          </a:p>
          <a:p>
            <a:pPr lvl="1"/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need</a:t>
            </a:r>
            <a:r>
              <a:rPr lang="fr-FR" dirty="0"/>
              <a:t> </a:t>
            </a:r>
            <a:r>
              <a:rPr lang="fr-FR" dirty="0" err="1"/>
              <a:t>much</a:t>
            </a:r>
            <a:r>
              <a:rPr lang="fr-FR" dirty="0"/>
              <a:t> more </a:t>
            </a:r>
            <a:r>
              <a:rPr lang="fr-FR" dirty="0" err="1"/>
              <a:t>than</a:t>
            </a:r>
            <a:r>
              <a:rPr lang="fr-FR" dirty="0"/>
              <a:t> a marginal </a:t>
            </a:r>
            <a:r>
              <a:rPr lang="fr-FR" dirty="0" err="1"/>
              <a:t>cut</a:t>
            </a:r>
            <a:r>
              <a:rPr lang="fr-FR" dirty="0"/>
              <a:t> in </a:t>
            </a:r>
            <a:r>
              <a:rPr lang="fr-FR" dirty="0" err="1"/>
              <a:t>risk</a:t>
            </a:r>
            <a:r>
              <a:rPr lang="fr-FR" dirty="0"/>
              <a:t> free rate</a:t>
            </a:r>
          </a:p>
          <a:p>
            <a:r>
              <a:rPr lang="fr-FR" dirty="0"/>
              <a:t>in </a:t>
            </a:r>
            <a:r>
              <a:rPr lang="fr-FR" dirty="0" err="1"/>
              <a:t>iAGS</a:t>
            </a:r>
            <a:r>
              <a:rPr lang="fr-FR" dirty="0"/>
              <a:t> 2015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proposed</a:t>
            </a:r>
            <a:endParaRPr lang="fr-FR" dirty="0"/>
          </a:p>
          <a:p>
            <a:pPr lvl="1"/>
            <a:r>
              <a:rPr lang="fr-FR" dirty="0"/>
              <a:t>A </a:t>
            </a:r>
            <a:r>
              <a:rPr lang="fr-FR" dirty="0" err="1"/>
              <a:t>carbon</a:t>
            </a:r>
            <a:r>
              <a:rPr lang="fr-FR" dirty="0"/>
              <a:t> </a:t>
            </a:r>
            <a:r>
              <a:rPr lang="fr-FR" dirty="0" err="1"/>
              <a:t>price</a:t>
            </a:r>
            <a:r>
              <a:rPr lang="fr-FR" dirty="0"/>
              <a:t> </a:t>
            </a:r>
            <a:r>
              <a:rPr lang="fr-FR" dirty="0" err="1"/>
              <a:t>shock</a:t>
            </a:r>
            <a:r>
              <a:rPr lang="fr-FR" dirty="0"/>
              <a:t>, </a:t>
            </a:r>
            <a:r>
              <a:rPr lang="fr-FR" dirty="0" err="1"/>
              <a:t>boosting</a:t>
            </a:r>
            <a:r>
              <a:rPr lang="fr-FR" dirty="0"/>
              <a:t> </a:t>
            </a:r>
            <a:r>
              <a:rPr lang="fr-FR" dirty="0" err="1"/>
              <a:t>investment</a:t>
            </a:r>
            <a:r>
              <a:rPr lang="fr-FR" dirty="0"/>
              <a:t> and </a:t>
            </a:r>
            <a:r>
              <a:rPr lang="fr-FR" dirty="0" err="1"/>
              <a:t>depreciating</a:t>
            </a:r>
            <a:r>
              <a:rPr lang="fr-FR" dirty="0"/>
              <a:t> (</a:t>
            </a:r>
            <a:r>
              <a:rPr lang="fr-FR" dirty="0" err="1"/>
              <a:t>brown</a:t>
            </a:r>
            <a:r>
              <a:rPr lang="fr-FR" dirty="0"/>
              <a:t>) capital</a:t>
            </a:r>
          </a:p>
          <a:p>
            <a:pPr lvl="1"/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low</a:t>
            </a:r>
            <a:r>
              <a:rPr lang="fr-FR" dirty="0"/>
              <a:t> rates, </a:t>
            </a:r>
            <a:r>
              <a:rPr lang="fr-FR" dirty="0" err="1"/>
              <a:t>financing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not an issue,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political</a:t>
            </a:r>
            <a:r>
              <a:rPr lang="fr-FR" dirty="0"/>
              <a:t> </a:t>
            </a:r>
            <a:r>
              <a:rPr lang="fr-FR" dirty="0" err="1"/>
              <a:t>credibility</a:t>
            </a:r>
            <a:r>
              <a:rPr lang="fr-FR" dirty="0"/>
              <a:t>, </a:t>
            </a:r>
            <a:r>
              <a:rPr lang="fr-FR" dirty="0" err="1"/>
              <a:t>uncertainty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not an issue</a:t>
            </a:r>
          </a:p>
          <a:p>
            <a:pPr lvl="1"/>
            <a:r>
              <a:rPr lang="fr-FR" dirty="0"/>
              <a:t>The </a:t>
            </a:r>
            <a:r>
              <a:rPr lang="fr-FR" dirty="0" err="1"/>
              <a:t>problem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loosers (</a:t>
            </a:r>
            <a:r>
              <a:rPr lang="fr-FR" dirty="0" err="1"/>
              <a:t>brown</a:t>
            </a:r>
            <a:r>
              <a:rPr lang="fr-FR" dirty="0"/>
              <a:t> capital </a:t>
            </a:r>
            <a:r>
              <a:rPr lang="fr-FR" dirty="0" err="1"/>
              <a:t>owner</a:t>
            </a:r>
            <a:r>
              <a:rPr lang="fr-FR" dirty="0"/>
              <a:t>, </a:t>
            </a:r>
            <a:r>
              <a:rPr lang="fr-FR" dirty="0" err="1"/>
              <a:t>locked</a:t>
            </a:r>
            <a:r>
              <a:rPr lang="fr-FR" dirty="0"/>
              <a:t> in </a:t>
            </a:r>
            <a:r>
              <a:rPr lang="fr-FR" dirty="0" err="1"/>
              <a:t>households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Compensation of the former </a:t>
            </a:r>
            <a:r>
              <a:rPr lang="fr-FR" dirty="0" err="1"/>
              <a:t>coul</a:t>
            </a:r>
            <a:r>
              <a:rPr lang="fr-FR" dirty="0"/>
              <a:t> </a:t>
            </a:r>
            <a:r>
              <a:rPr lang="fr-FR" dirty="0" err="1"/>
              <a:t>dbe</a:t>
            </a:r>
            <a:r>
              <a:rPr lang="fr-FR" dirty="0"/>
              <a:t> </a:t>
            </a:r>
            <a:r>
              <a:rPr lang="fr-FR" dirty="0" err="1"/>
              <a:t>financed</a:t>
            </a:r>
            <a:r>
              <a:rPr lang="fr-FR" dirty="0"/>
              <a:t> </a:t>
            </a:r>
            <a:r>
              <a:rPr lang="fr-FR" dirty="0" err="1"/>
              <a:t>trough</a:t>
            </a:r>
            <a:r>
              <a:rPr lang="fr-FR" dirty="0"/>
              <a:t> public </a:t>
            </a:r>
            <a:r>
              <a:rPr lang="fr-FR" dirty="0" err="1"/>
              <a:t>debt</a:t>
            </a:r>
            <a:endParaRPr lang="fr-FR" dirty="0"/>
          </a:p>
          <a:p>
            <a:pPr lvl="1"/>
            <a:r>
              <a:rPr lang="fr-FR" dirty="0"/>
              <a:t>Public </a:t>
            </a:r>
            <a:r>
              <a:rPr lang="fr-FR" dirty="0" err="1"/>
              <a:t>debt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not the </a:t>
            </a:r>
            <a:r>
              <a:rPr lang="fr-FR" dirty="0" err="1"/>
              <a:t>problem</a:t>
            </a:r>
            <a:r>
              <a:rPr lang="fr-FR" dirty="0"/>
              <a:t> (</a:t>
            </a:r>
            <a:r>
              <a:rPr lang="fr-FR" dirty="0" err="1"/>
              <a:t>debt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low</a:t>
            </a:r>
            <a:r>
              <a:rPr lang="fr-FR" dirty="0"/>
              <a:t>, rates are </a:t>
            </a:r>
            <a:r>
              <a:rPr lang="fr-FR" dirty="0" err="1"/>
              <a:t>low</a:t>
            </a:r>
            <a:r>
              <a:rPr lang="fr-FR" dirty="0"/>
              <a:t>, </a:t>
            </a:r>
            <a:r>
              <a:rPr lang="fr-FR" dirty="0" err="1"/>
              <a:t>climate</a:t>
            </a:r>
            <a:r>
              <a:rPr lang="fr-FR" dirty="0"/>
              <a:t> change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coming</a:t>
            </a:r>
            <a:r>
              <a:rPr lang="fr-FR" dirty="0"/>
              <a:t>, no </a:t>
            </a:r>
            <a:r>
              <a:rPr lang="fr-FR" dirty="0" err="1"/>
              <a:t>debt</a:t>
            </a:r>
            <a:r>
              <a:rPr lang="fr-FR" dirty="0"/>
              <a:t> on a +4°C </a:t>
            </a:r>
            <a:r>
              <a:rPr lang="fr-FR" dirty="0" err="1"/>
              <a:t>planet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not a gift to future </a:t>
            </a:r>
            <a:r>
              <a:rPr lang="fr-FR" dirty="0" err="1"/>
              <a:t>generations</a:t>
            </a:r>
            <a:r>
              <a:rPr lang="fr-FR" dirty="0"/>
              <a:t>), the </a:t>
            </a:r>
            <a:r>
              <a:rPr lang="fr-FR" dirty="0" err="1"/>
              <a:t>problem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fiscal discipline and fiscal trust</a:t>
            </a:r>
          </a:p>
          <a:p>
            <a:pPr lvl="1"/>
            <a:r>
              <a:rPr lang="fr-FR" dirty="0"/>
              <a:t>Fiscal discipline </a:t>
            </a:r>
            <a:r>
              <a:rPr lang="fr-FR" dirty="0" err="1"/>
              <a:t>reciprocal</a:t>
            </a:r>
            <a:r>
              <a:rPr lang="fr-FR" dirty="0"/>
              <a:t> trust (</a:t>
            </a:r>
            <a:r>
              <a:rPr lang="fr-FR" dirty="0" err="1"/>
              <a:t>enforced</a:t>
            </a:r>
            <a:r>
              <a:rPr lang="fr-FR" dirty="0"/>
              <a:t> by </a:t>
            </a:r>
            <a:r>
              <a:rPr lang="fr-FR" dirty="0" err="1"/>
              <a:t>something</a:t>
            </a:r>
            <a:r>
              <a:rPr lang="fr-FR" dirty="0"/>
              <a:t> ?)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necessary</a:t>
            </a:r>
            <a:r>
              <a:rPr lang="fr-FR" dirty="0"/>
              <a:t> to </a:t>
            </a:r>
            <a:r>
              <a:rPr lang="fr-FR" dirty="0" err="1"/>
              <a:t>backload</a:t>
            </a:r>
            <a:r>
              <a:rPr lang="fr-FR" dirty="0"/>
              <a:t> or to </a:t>
            </a:r>
            <a:r>
              <a:rPr lang="fr-FR" dirty="0" err="1"/>
              <a:t>invest</a:t>
            </a:r>
            <a:r>
              <a:rPr lang="fr-FR" dirty="0"/>
              <a:t>, </a:t>
            </a:r>
            <a:r>
              <a:rPr lang="fr-FR" dirty="0" err="1"/>
              <a:t>ther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 </a:t>
            </a:r>
            <a:r>
              <a:rPr lang="fr-FR" dirty="0" err="1"/>
              <a:t>other</a:t>
            </a:r>
            <a:r>
              <a:rPr lang="fr-FR" dirty="0"/>
              <a:t> option. </a:t>
            </a:r>
            <a:r>
              <a:rPr lang="fr-FR" dirty="0" err="1"/>
              <a:t>Helicopter</a:t>
            </a:r>
            <a:r>
              <a:rPr lang="fr-FR" dirty="0"/>
              <a:t> money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unjustified</a:t>
            </a:r>
            <a:r>
              <a:rPr lang="fr-FR" dirty="0"/>
              <a:t> and looks </a:t>
            </a:r>
            <a:r>
              <a:rPr lang="fr-FR" dirty="0" err="1"/>
              <a:t>appealing</a:t>
            </a:r>
            <a:r>
              <a:rPr lang="fr-FR" dirty="0"/>
              <a:t> </a:t>
            </a:r>
            <a:r>
              <a:rPr lang="fr-FR" dirty="0" err="1"/>
              <a:t>just</a:t>
            </a:r>
            <a:r>
              <a:rPr lang="fr-FR" dirty="0"/>
              <a:t> </a:t>
            </a:r>
            <a:r>
              <a:rPr lang="fr-FR" dirty="0" err="1"/>
              <a:t>because</a:t>
            </a:r>
            <a:r>
              <a:rPr lang="fr-FR" dirty="0"/>
              <a:t> public </a:t>
            </a:r>
            <a:r>
              <a:rPr lang="fr-FR" dirty="0" err="1"/>
              <a:t>debt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tabou.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 a conclusion:</a:t>
            </a:r>
          </a:p>
        </p:txBody>
      </p:sp>
    </p:spTree>
    <p:extLst>
      <p:ext uri="{BB962C8B-B14F-4D97-AF65-F5344CB8AC3E}">
        <p14:creationId xmlns:p14="http://schemas.microsoft.com/office/powerpoint/2010/main" val="125178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Challenges</a:t>
            </a:r>
          </a:p>
          <a:p>
            <a:pPr lvl="1"/>
            <a:r>
              <a:rPr lang="fr-FR" dirty="0"/>
              <a:t>High </a:t>
            </a:r>
            <a:r>
              <a:rPr lang="fr-FR" dirty="0" err="1"/>
              <a:t>debt</a:t>
            </a:r>
            <a:r>
              <a:rPr lang="fr-FR" dirty="0"/>
              <a:t> – no </a:t>
            </a:r>
            <a:r>
              <a:rPr lang="fr-FR" dirty="0" err="1"/>
              <a:t>so</a:t>
            </a:r>
            <a:r>
              <a:rPr lang="fr-FR" dirty="0"/>
              <a:t> high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compared</a:t>
            </a:r>
            <a:r>
              <a:rPr lang="fr-FR" dirty="0"/>
              <a:t> to UK or USA – but high </a:t>
            </a:r>
            <a:r>
              <a:rPr lang="fr-FR" dirty="0" err="1"/>
              <a:t>enough</a:t>
            </a:r>
            <a:r>
              <a:rPr lang="fr-FR" dirty="0"/>
              <a:t> in </a:t>
            </a:r>
            <a:r>
              <a:rPr lang="fr-FR" dirty="0" err="1"/>
              <a:t>some</a:t>
            </a:r>
            <a:r>
              <a:rPr lang="fr-FR" dirty="0"/>
              <a:t> EA countries</a:t>
            </a:r>
          </a:p>
          <a:p>
            <a:pPr lvl="1"/>
            <a:r>
              <a:rPr lang="fr-FR" dirty="0"/>
              <a:t>High </a:t>
            </a:r>
            <a:r>
              <a:rPr lang="fr-FR" dirty="0" err="1"/>
              <a:t>unemployment</a:t>
            </a:r>
            <a:endParaRPr lang="fr-FR" dirty="0"/>
          </a:p>
          <a:p>
            <a:pPr lvl="1"/>
            <a:r>
              <a:rPr lang="fr-FR" dirty="0" err="1"/>
              <a:t>Risk</a:t>
            </a:r>
            <a:r>
              <a:rPr lang="fr-FR" dirty="0"/>
              <a:t> of </a:t>
            </a:r>
            <a:r>
              <a:rPr lang="fr-FR" dirty="0" err="1"/>
              <a:t>deflation</a:t>
            </a:r>
            <a:r>
              <a:rPr lang="fr-FR" dirty="0"/>
              <a:t>/</a:t>
            </a:r>
            <a:r>
              <a:rPr lang="fr-FR" dirty="0" err="1"/>
              <a:t>low</a:t>
            </a:r>
            <a:r>
              <a:rPr lang="fr-FR" dirty="0"/>
              <a:t> inflation</a:t>
            </a:r>
          </a:p>
          <a:p>
            <a:pPr lvl="1"/>
            <a:r>
              <a:rPr lang="fr-FR" dirty="0" err="1"/>
              <a:t>External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 </a:t>
            </a:r>
            <a:r>
              <a:rPr lang="fr-FR" dirty="0" err="1"/>
              <a:t>imbalances</a:t>
            </a:r>
            <a:r>
              <a:rPr lang="fr-FR" dirty="0"/>
              <a:t> </a:t>
            </a:r>
            <a:r>
              <a:rPr lang="fr-FR" dirty="0" err="1"/>
              <a:t>inside</a:t>
            </a:r>
            <a:r>
              <a:rPr lang="fr-FR" dirty="0"/>
              <a:t> the EA/no exchange ajustement possible</a:t>
            </a:r>
          </a:p>
          <a:p>
            <a:endParaRPr lang="fr-FR" dirty="0"/>
          </a:p>
          <a:p>
            <a:r>
              <a:rPr lang="fr-FR" dirty="0"/>
              <a:t>So how to </a:t>
            </a:r>
            <a:r>
              <a:rPr lang="fr-FR" dirty="0" err="1"/>
              <a:t>stabilize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high </a:t>
            </a:r>
            <a:r>
              <a:rPr lang="fr-FR" dirty="0" err="1"/>
              <a:t>debt</a:t>
            </a:r>
            <a:r>
              <a:rPr lang="fr-FR" dirty="0"/>
              <a:t> and correct the nominal divergence ?</a:t>
            </a:r>
          </a:p>
          <a:p>
            <a:pPr marL="457200" lvl="1" indent="0">
              <a:buNone/>
            </a:pPr>
            <a:r>
              <a:rPr lang="fr-FR" dirty="0"/>
              <a:t>1. </a:t>
            </a:r>
            <a:r>
              <a:rPr lang="fr-FR" dirty="0" err="1"/>
              <a:t>Consolidate</a:t>
            </a:r>
            <a:r>
              <a:rPr lang="fr-FR" dirty="0"/>
              <a:t> and </a:t>
            </a:r>
            <a:r>
              <a:rPr lang="fr-FR" dirty="0" err="1"/>
              <a:t>reduce</a:t>
            </a:r>
            <a:r>
              <a:rPr lang="fr-FR" dirty="0"/>
              <a:t> </a:t>
            </a:r>
            <a:r>
              <a:rPr lang="fr-FR" dirty="0" err="1"/>
              <a:t>debt</a:t>
            </a:r>
            <a:r>
              <a:rPr lang="fr-FR" dirty="0"/>
              <a:t> </a:t>
            </a:r>
            <a:r>
              <a:rPr lang="fr-FR" dirty="0" err="1"/>
              <a:t>while</a:t>
            </a:r>
            <a:r>
              <a:rPr lang="fr-FR" dirty="0"/>
              <a:t> </a:t>
            </a:r>
            <a:r>
              <a:rPr lang="fr-FR" dirty="0" err="1"/>
              <a:t>interest</a:t>
            </a:r>
            <a:r>
              <a:rPr lang="fr-FR" dirty="0"/>
              <a:t> rates are </a:t>
            </a:r>
            <a:r>
              <a:rPr lang="fr-FR" dirty="0" err="1"/>
              <a:t>low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dirty="0" err="1"/>
              <a:t>keep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</a:t>
            </a:r>
            <a:r>
              <a:rPr lang="fr-FR" dirty="0" err="1"/>
              <a:t>low</a:t>
            </a:r>
            <a:r>
              <a:rPr lang="fr-FR" dirty="0"/>
              <a:t> </a:t>
            </a:r>
            <a:r>
              <a:rPr lang="fr-FR" dirty="0" err="1"/>
              <a:t>while</a:t>
            </a:r>
            <a:r>
              <a:rPr lang="fr-FR" dirty="0"/>
              <a:t> </a:t>
            </a:r>
            <a:r>
              <a:rPr lang="fr-FR" dirty="0" err="1"/>
              <a:t>consolidating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dirty="0" err="1"/>
              <a:t>backload</a:t>
            </a:r>
            <a:r>
              <a:rPr lang="fr-FR" dirty="0"/>
              <a:t> as </a:t>
            </a:r>
            <a:r>
              <a:rPr lang="fr-FR" dirty="0" err="1"/>
              <a:t>much</a:t>
            </a:r>
            <a:r>
              <a:rPr lang="fr-FR" dirty="0"/>
              <a:t> as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and </a:t>
            </a:r>
            <a:r>
              <a:rPr lang="fr-FR" dirty="0" err="1"/>
              <a:t>low</a:t>
            </a:r>
            <a:r>
              <a:rPr lang="fr-FR" dirty="0"/>
              <a:t> </a:t>
            </a:r>
            <a:r>
              <a:rPr lang="fr-FR" dirty="0" err="1"/>
              <a:t>interest</a:t>
            </a:r>
            <a:r>
              <a:rPr lang="fr-FR" dirty="0"/>
              <a:t> rates </a:t>
            </a:r>
            <a:r>
              <a:rPr lang="fr-FR" dirty="0" err="1"/>
              <a:t>allow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2. </a:t>
            </a:r>
            <a:r>
              <a:rPr lang="fr-FR" dirty="0" err="1"/>
              <a:t>Keep</a:t>
            </a:r>
            <a:r>
              <a:rPr lang="fr-FR" dirty="0"/>
              <a:t> </a:t>
            </a:r>
            <a:r>
              <a:rPr lang="fr-FR" dirty="0" err="1"/>
              <a:t>political</a:t>
            </a:r>
            <a:r>
              <a:rPr lang="fr-FR" dirty="0"/>
              <a:t> </a:t>
            </a:r>
            <a:r>
              <a:rPr lang="fr-FR" dirty="0" err="1"/>
              <a:t>stability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dirty="0" err="1"/>
              <a:t>because</a:t>
            </a:r>
            <a:r>
              <a:rPr lang="fr-FR" dirty="0"/>
              <a:t> high </a:t>
            </a:r>
            <a:r>
              <a:rPr lang="fr-FR" dirty="0" err="1"/>
              <a:t>debts</a:t>
            </a:r>
            <a:r>
              <a:rPr lang="fr-FR" dirty="0"/>
              <a:t> are </a:t>
            </a:r>
            <a:r>
              <a:rPr lang="fr-FR" dirty="0" err="1"/>
              <a:t>frightful</a:t>
            </a:r>
            <a:r>
              <a:rPr lang="fr-FR" dirty="0"/>
              <a:t> ; break up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fear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3. </a:t>
            </a:r>
            <a:r>
              <a:rPr lang="fr-FR" dirty="0" err="1"/>
              <a:t>Avoid</a:t>
            </a:r>
            <a:r>
              <a:rPr lang="fr-FR" dirty="0"/>
              <a:t> </a:t>
            </a:r>
            <a:r>
              <a:rPr lang="fr-FR" dirty="0" err="1"/>
              <a:t>deflation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dirty="0" err="1"/>
              <a:t>because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need</a:t>
            </a:r>
            <a:r>
              <a:rPr lang="fr-FR" dirty="0"/>
              <a:t> to </a:t>
            </a:r>
            <a:r>
              <a:rPr lang="fr-FR" dirty="0" err="1"/>
              <a:t>keep</a:t>
            </a:r>
            <a:r>
              <a:rPr lang="fr-FR" dirty="0"/>
              <a:t> real </a:t>
            </a:r>
            <a:r>
              <a:rPr lang="fr-FR" dirty="0" err="1"/>
              <a:t>interest</a:t>
            </a:r>
            <a:r>
              <a:rPr lang="fr-FR" dirty="0"/>
              <a:t> rates </a:t>
            </a:r>
            <a:r>
              <a:rPr lang="fr-FR" dirty="0" err="1"/>
              <a:t>low</a:t>
            </a:r>
            <a:r>
              <a:rPr lang="fr-FR" dirty="0"/>
              <a:t> (ZLB) and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need</a:t>
            </a:r>
            <a:r>
              <a:rPr lang="fr-FR" dirty="0"/>
              <a:t> </a:t>
            </a:r>
            <a:r>
              <a:rPr lang="fr-FR" dirty="0" err="1"/>
              <a:t>political</a:t>
            </a:r>
            <a:r>
              <a:rPr lang="fr-FR" dirty="0"/>
              <a:t> </a:t>
            </a:r>
            <a:r>
              <a:rPr lang="fr-FR" dirty="0" err="1"/>
              <a:t>stability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dirty="0" err="1"/>
              <a:t>think</a:t>
            </a:r>
            <a:r>
              <a:rPr lang="fr-FR" dirty="0"/>
              <a:t> </a:t>
            </a:r>
            <a:r>
              <a:rPr lang="fr-FR" dirty="0" err="1"/>
              <a:t>twice</a:t>
            </a:r>
            <a:r>
              <a:rPr lang="fr-FR" dirty="0"/>
              <a:t> about structural </a:t>
            </a:r>
            <a:r>
              <a:rPr lang="fr-FR" dirty="0" err="1"/>
              <a:t>reforms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4. </a:t>
            </a:r>
            <a:r>
              <a:rPr lang="fr-FR" dirty="0" err="1"/>
              <a:t>Enhance</a:t>
            </a:r>
            <a:r>
              <a:rPr lang="fr-FR" dirty="0"/>
              <a:t> </a:t>
            </a:r>
            <a:r>
              <a:rPr lang="fr-FR" dirty="0" err="1"/>
              <a:t>growth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5. </a:t>
            </a:r>
            <a:r>
              <a:rPr lang="fr-FR" dirty="0" err="1"/>
              <a:t>Coordinate</a:t>
            </a:r>
            <a:r>
              <a:rPr lang="fr-FR" dirty="0"/>
              <a:t> as </a:t>
            </a:r>
            <a:r>
              <a:rPr lang="fr-FR" dirty="0" err="1"/>
              <a:t>much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nominal </a:t>
            </a:r>
            <a:r>
              <a:rPr lang="fr-FR" dirty="0" err="1"/>
              <a:t>adjustment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dirty="0" err="1"/>
              <a:t>because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deflationary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Problems</a:t>
            </a:r>
            <a:r>
              <a:rPr lang="fr-FR" dirty="0"/>
              <a:t> </a:t>
            </a:r>
            <a:r>
              <a:rPr lang="fr-FR" dirty="0" err="1"/>
              <a:t>ahead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2944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too slow recovery: </a:t>
            </a:r>
            <a:r>
              <a:rPr lang="fr-FR" dirty="0"/>
              <a:t>Euro area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lagging</a:t>
            </a:r>
            <a:r>
              <a:rPr lang="fr-FR" dirty="0"/>
              <a:t> </a:t>
            </a:r>
            <a:r>
              <a:rPr lang="fr-FR" dirty="0" err="1"/>
              <a:t>behind</a:t>
            </a:r>
            <a:endParaRPr lang="fr-FR" dirty="0"/>
          </a:p>
        </p:txBody>
      </p:sp>
      <p:graphicFrame>
        <p:nvGraphicFramePr>
          <p:cNvPr id="14" name="Graphique 13"/>
          <p:cNvGraphicFramePr/>
          <p:nvPr>
            <p:extLst/>
          </p:nvPr>
        </p:nvGraphicFramePr>
        <p:xfrm>
          <a:off x="827521" y="670302"/>
          <a:ext cx="3600000" cy="18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Graphique 14"/>
          <p:cNvGraphicFramePr/>
          <p:nvPr>
            <p:extLst/>
          </p:nvPr>
        </p:nvGraphicFramePr>
        <p:xfrm>
          <a:off x="4896066" y="670302"/>
          <a:ext cx="3600000" cy="18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aphique 16"/>
          <p:cNvGraphicFramePr/>
          <p:nvPr>
            <p:extLst/>
          </p:nvPr>
        </p:nvGraphicFramePr>
        <p:xfrm>
          <a:off x="827521" y="2724351"/>
          <a:ext cx="3600000" cy="18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phique 17"/>
          <p:cNvGraphicFramePr/>
          <p:nvPr>
            <p:extLst/>
          </p:nvPr>
        </p:nvGraphicFramePr>
        <p:xfrm>
          <a:off x="4896066" y="2724351"/>
          <a:ext cx="3600000" cy="18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phique 18"/>
          <p:cNvGraphicFramePr/>
          <p:nvPr>
            <p:extLst/>
          </p:nvPr>
        </p:nvGraphicFramePr>
        <p:xfrm>
          <a:off x="827521" y="4778266"/>
          <a:ext cx="3600000" cy="18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Graphique 19"/>
          <p:cNvGraphicFramePr/>
          <p:nvPr>
            <p:extLst/>
          </p:nvPr>
        </p:nvGraphicFramePr>
        <p:xfrm>
          <a:off x="4896066" y="4778266"/>
          <a:ext cx="3600000" cy="18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Rectangle 20"/>
          <p:cNvSpPr/>
          <p:nvPr/>
        </p:nvSpPr>
        <p:spPr>
          <a:xfrm>
            <a:off x="1027779" y="446236"/>
            <a:ext cx="1662635" cy="3200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  <a:spcAft>
                <a:spcPts val="300"/>
              </a:spcAft>
            </a:pPr>
            <a:r>
              <a:rPr lang="fr-FR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2. EA vs USA vs UK</a:t>
            </a:r>
          </a:p>
        </p:txBody>
      </p:sp>
    </p:spTree>
    <p:extLst>
      <p:ext uri="{BB962C8B-B14F-4D97-AF65-F5344CB8AC3E}">
        <p14:creationId xmlns:p14="http://schemas.microsoft.com/office/powerpoint/2010/main" val="2164512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6354" y="620688"/>
            <a:ext cx="6454243" cy="5328592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road to 60%</a:t>
            </a:r>
          </a:p>
        </p:txBody>
      </p:sp>
    </p:spTree>
    <p:extLst>
      <p:ext uri="{BB962C8B-B14F-4D97-AF65-F5344CB8AC3E}">
        <p14:creationId xmlns:p14="http://schemas.microsoft.com/office/powerpoint/2010/main" val="305065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5y5y inflation swap </a:t>
            </a:r>
            <a:r>
              <a:rPr lang="fr-FR" dirty="0" err="1"/>
              <a:t>is</a:t>
            </a:r>
            <a:r>
              <a:rPr lang="fr-FR" dirty="0"/>
              <a:t> a (</a:t>
            </a:r>
            <a:r>
              <a:rPr lang="fr-FR" dirty="0" err="1"/>
              <a:t>popular</a:t>
            </a:r>
            <a:r>
              <a:rPr lang="fr-FR" dirty="0"/>
              <a:t>) </a:t>
            </a:r>
            <a:r>
              <a:rPr lang="fr-FR" dirty="0" err="1"/>
              <a:t>indicator</a:t>
            </a:r>
            <a:r>
              <a:rPr lang="fr-FR" dirty="0"/>
              <a:t> of inflation expectations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Macroeconomy</a:t>
            </a:r>
            <a:r>
              <a:rPr lang="fr-FR" dirty="0"/>
              <a:t> kicks back: </a:t>
            </a:r>
            <a:r>
              <a:rPr lang="fr-FR" dirty="0" err="1"/>
              <a:t>price</a:t>
            </a:r>
            <a:r>
              <a:rPr lang="fr-FR" dirty="0"/>
              <a:t> expectations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43608" y="1608841"/>
            <a:ext cx="2000869" cy="3200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  <a:spcAft>
                <a:spcPts val="300"/>
              </a:spcAft>
            </a:pPr>
            <a:r>
              <a:rPr lang="fr-FR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5. Inflation expectations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0376" y="5162847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9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Inflation expectations are measured using 5 Years Forward 5 Years Swap. Source: </a:t>
            </a:r>
            <a:r>
              <a:rPr lang="en-US" sz="9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Datastream</a:t>
            </a:r>
            <a:endParaRPr lang="fr-FR" sz="9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aphiqu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86524"/>
              </p:ext>
            </p:extLst>
          </p:nvPr>
        </p:nvGraphicFramePr>
        <p:xfrm>
          <a:off x="827585" y="1928864"/>
          <a:ext cx="6768752" cy="3233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432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812308"/>
              </p:ext>
            </p:extLst>
          </p:nvPr>
        </p:nvGraphicFramePr>
        <p:xfrm>
          <a:off x="527501" y="4032169"/>
          <a:ext cx="5531346" cy="226314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35130">
                  <a:extLst>
                    <a:ext uri="{9D8B030D-6E8A-4147-A177-3AD203B41FA5}">
                      <a16:colId xmlns:a16="http://schemas.microsoft.com/office/drawing/2014/main" val="585637397"/>
                    </a:ext>
                  </a:extLst>
                </a:gridCol>
                <a:gridCol w="670888">
                  <a:extLst>
                    <a:ext uri="{9D8B030D-6E8A-4147-A177-3AD203B41FA5}">
                      <a16:colId xmlns:a16="http://schemas.microsoft.com/office/drawing/2014/main" val="2634984058"/>
                    </a:ext>
                  </a:extLst>
                </a:gridCol>
                <a:gridCol w="670888">
                  <a:extLst>
                    <a:ext uri="{9D8B030D-6E8A-4147-A177-3AD203B41FA5}">
                      <a16:colId xmlns:a16="http://schemas.microsoft.com/office/drawing/2014/main" val="906914822"/>
                    </a:ext>
                  </a:extLst>
                </a:gridCol>
                <a:gridCol w="670888">
                  <a:extLst>
                    <a:ext uri="{9D8B030D-6E8A-4147-A177-3AD203B41FA5}">
                      <a16:colId xmlns:a16="http://schemas.microsoft.com/office/drawing/2014/main" val="1749599209"/>
                    </a:ext>
                  </a:extLst>
                </a:gridCol>
                <a:gridCol w="670888">
                  <a:extLst>
                    <a:ext uri="{9D8B030D-6E8A-4147-A177-3AD203B41FA5}">
                      <a16:colId xmlns:a16="http://schemas.microsoft.com/office/drawing/2014/main" val="912764537"/>
                    </a:ext>
                  </a:extLst>
                </a:gridCol>
                <a:gridCol w="670888">
                  <a:extLst>
                    <a:ext uri="{9D8B030D-6E8A-4147-A177-3AD203B41FA5}">
                      <a16:colId xmlns:a16="http://schemas.microsoft.com/office/drawing/2014/main" val="2723810501"/>
                    </a:ext>
                  </a:extLst>
                </a:gridCol>
                <a:gridCol w="670888">
                  <a:extLst>
                    <a:ext uri="{9D8B030D-6E8A-4147-A177-3AD203B41FA5}">
                      <a16:colId xmlns:a16="http://schemas.microsoft.com/office/drawing/2014/main" val="279581359"/>
                    </a:ext>
                  </a:extLst>
                </a:gridCol>
                <a:gridCol w="670888">
                  <a:extLst>
                    <a:ext uri="{9D8B030D-6E8A-4147-A177-3AD203B41FA5}">
                      <a16:colId xmlns:a16="http://schemas.microsoft.com/office/drawing/2014/main" val="587588519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2008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2009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2010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2011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2012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2013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2014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8851214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Germany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0941304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France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-18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-18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-21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-17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-21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2045376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Italy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-40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-13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-10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68650378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Spain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-63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-40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-16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5151078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Netherlands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6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583546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Belgium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-40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-17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301045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Portugal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-116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-106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-90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-56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-18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8176709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Ireland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-16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345293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Finland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-33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-28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8916712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Austria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1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44589093"/>
                  </a:ext>
                </a:extLst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and external rebalancing are fueling deflationary pressures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51687" y="3770559"/>
            <a:ext cx="883941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4: Nominal adjustment for value added prices (relative to Germany)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2056346916"/>
              </p:ext>
            </p:extLst>
          </p:nvPr>
        </p:nvGraphicFramePr>
        <p:xfrm>
          <a:off x="395536" y="666997"/>
          <a:ext cx="552636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548156" y="394786"/>
            <a:ext cx="2563522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  <a:spcAft>
                <a:spcPts val="300"/>
              </a:spcAft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3. Current account in % of EA GDP</a:t>
            </a:r>
            <a:endParaRPr lang="fr-FR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64836" y="823508"/>
            <a:ext cx="249977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9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Upward shift of current account is a consequence of lower raw material prices, low internal </a:t>
            </a:r>
            <a:r>
              <a:rPr lang="en-US" sz="9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</a:t>
            </a:r>
            <a:r>
              <a:rPr lang="en-US" sz="9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unconventional monetary policy. Source: national accounts, ECB, </a:t>
            </a:r>
            <a:r>
              <a:rPr lang="en-US" sz="9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iAGS</a:t>
            </a:r>
            <a:r>
              <a:rPr lang="en-US" sz="9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2016 calculations. Current account is cumulated over 4 quarters.</a:t>
            </a:r>
            <a:endParaRPr lang="fr-FR" sz="9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64836" y="3986494"/>
            <a:ext cx="2499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9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countries have improved significantly which may be a symptom of an inaccurate method  or that things can improve trough others channels than simply wages adjustment.</a:t>
            </a:r>
            <a:endParaRPr lang="fr-FR" sz="9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847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Taking</a:t>
            </a:r>
            <a:r>
              <a:rPr lang="fr-FR" dirty="0"/>
              <a:t> </a:t>
            </a:r>
            <a:r>
              <a:rPr lang="fr-FR" dirty="0" err="1"/>
              <a:t>seriously</a:t>
            </a:r>
            <a:r>
              <a:rPr lang="fr-FR" dirty="0"/>
              <a:t> the </a:t>
            </a:r>
            <a:r>
              <a:rPr lang="fr-FR" dirty="0" err="1"/>
              <a:t>adjustments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4" y="721684"/>
            <a:ext cx="6409407" cy="551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951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symetric</a:t>
            </a:r>
            <a:r>
              <a:rPr lang="fr-FR" dirty="0"/>
              <a:t> </a:t>
            </a:r>
            <a:r>
              <a:rPr lang="fr-FR" dirty="0" err="1"/>
              <a:t>adjustments</a:t>
            </a:r>
            <a:r>
              <a:rPr lang="fr-FR" dirty="0"/>
              <a:t>, no fiscal </a:t>
            </a:r>
            <a:r>
              <a:rPr lang="fr-FR" dirty="0" err="1"/>
              <a:t>space</a:t>
            </a:r>
            <a:r>
              <a:rPr lang="fr-FR" dirty="0"/>
              <a:t> usage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99" y="685769"/>
            <a:ext cx="6457849" cy="552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938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cooperative</a:t>
            </a:r>
            <a:r>
              <a:rPr lang="fr-FR" dirty="0"/>
              <a:t> </a:t>
            </a:r>
            <a:r>
              <a:rPr lang="fr-FR" dirty="0" err="1"/>
              <a:t>asymetric</a:t>
            </a:r>
            <a:r>
              <a:rPr lang="fr-FR" dirty="0"/>
              <a:t> </a:t>
            </a:r>
            <a:r>
              <a:rPr lang="fr-FR" dirty="0" err="1"/>
              <a:t>adjustment</a:t>
            </a:r>
            <a:r>
              <a:rPr lang="fr-FR" dirty="0"/>
              <a:t> and euro </a:t>
            </a:r>
            <a:r>
              <a:rPr lang="fr-FR" dirty="0" err="1"/>
              <a:t>appreciation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692695"/>
            <a:ext cx="6854913" cy="552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976265"/>
      </p:ext>
    </p:extLst>
  </p:cSld>
  <p:clrMapOvr>
    <a:masterClrMapping/>
  </p:clrMapOvr>
</p:sld>
</file>

<file path=ppt/theme/theme1.xml><?xml version="1.0" encoding="utf-8"?>
<a:theme xmlns:a="http://schemas.openxmlformats.org/drawingml/2006/main" name="6_présentation presse 2310200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6_présentation presse 23102006">
      <a:majorFont>
        <a:latin typeface="Myriad Pro Light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ésentation presse 23102006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presse 23102006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presse 23102006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presse 23102006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presse 23102006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presse 23102006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2973</TotalTime>
  <Words>682</Words>
  <Application>Microsoft Office PowerPoint</Application>
  <PresentationFormat>Affichage à l'écran (4:3)</PresentationFormat>
  <Paragraphs>164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Myriad Pro Light</vt:lpstr>
      <vt:lpstr>Times New Roman</vt:lpstr>
      <vt:lpstr>Wingdings</vt:lpstr>
      <vt:lpstr>6_présentation presse 23102006</vt:lpstr>
      <vt:lpstr>How to implement stabilisation policies with high public debt? How to correct nominal divergence in Europe?</vt:lpstr>
      <vt:lpstr>Problems ahead</vt:lpstr>
      <vt:lpstr>A too slow recovery: Euro area is lagging behind</vt:lpstr>
      <vt:lpstr>The road to 60%</vt:lpstr>
      <vt:lpstr>Macroeconomy kicks back: price expectations</vt:lpstr>
      <vt:lpstr>Internal and external rebalancing are fueling deflationary pressures</vt:lpstr>
      <vt:lpstr>Taking seriously the adjustments</vt:lpstr>
      <vt:lpstr>Non symetric adjustments, no fiscal space usage</vt:lpstr>
      <vt:lpstr>Non cooperative asymetric adjustment and euro appreciation</vt:lpstr>
      <vt:lpstr>As a conclusion:</vt:lpstr>
    </vt:vector>
  </TitlesOfParts>
  <Company>ofce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timbeau</dc:creator>
  <cp:lastModifiedBy>Xavier Timbeau</cp:lastModifiedBy>
  <cp:revision>570</cp:revision>
  <dcterms:created xsi:type="dcterms:W3CDTF">2009-06-18T09:20:52Z</dcterms:created>
  <dcterms:modified xsi:type="dcterms:W3CDTF">2016-07-08T06:22:16Z</dcterms:modified>
</cp:coreProperties>
</file>